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7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8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9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0.xml" ContentType="application/vnd.openxmlformats-officedocument.presentationml.notesSlide+xml"/>
  <Override PartName="/ppt/theme/themeOverride17.xml" ContentType="application/vnd.openxmlformats-officedocument.themeOverr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1.xml" ContentType="application/vnd.openxmlformats-officedocument.presentationml.notesSlide+xml"/>
  <Override PartName="/ppt/theme/themeOverride18.xml" ContentType="application/vnd.openxmlformats-officedocument.themeOverr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2.xml" ContentType="application/vnd.openxmlformats-officedocument.presentationml.notesSlide+xml"/>
  <Override PartName="/ppt/theme/themeOverride19.xml" ContentType="application/vnd.openxmlformats-officedocument.themeOverr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5" r:id="rId2"/>
    <p:sldId id="296" r:id="rId3"/>
    <p:sldId id="297" r:id="rId4"/>
    <p:sldId id="298" r:id="rId5"/>
    <p:sldId id="299" r:id="rId6"/>
    <p:sldId id="271" r:id="rId7"/>
    <p:sldId id="264" r:id="rId8"/>
    <p:sldId id="266" r:id="rId9"/>
    <p:sldId id="293" r:id="rId10"/>
    <p:sldId id="294" r:id="rId11"/>
    <p:sldId id="263" r:id="rId12"/>
    <p:sldId id="285" r:id="rId13"/>
    <p:sldId id="292" r:id="rId14"/>
    <p:sldId id="286" r:id="rId15"/>
    <p:sldId id="284" r:id="rId16"/>
    <p:sldId id="283" r:id="rId17"/>
    <p:sldId id="287" r:id="rId18"/>
    <p:sldId id="288" r:id="rId19"/>
    <p:sldId id="289" r:id="rId20"/>
    <p:sldId id="291" r:id="rId21"/>
    <p:sldId id="262" r:id="rId22"/>
    <p:sldId id="278" r:id="rId23"/>
    <p:sldId id="258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1F6"/>
    <a:srgbClr val="F3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4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43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E165B-3B6F-4ABD-85E8-8D06C6703C11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3434C-3952-4AF9-B8A5-FAF59321A8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00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54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510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9480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470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677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238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1558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8223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67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52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solidFill>
                  <a:prstClr val="black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507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0978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0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003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64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76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989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76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638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408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9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8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9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2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0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8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79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41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8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4E289-1F7D-4AAC-AE3D-58FFD0A556D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67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1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40.xml"/><Relationship Id="rId1" Type="http://schemas.openxmlformats.org/officeDocument/2006/relationships/themeOverride" Target="../theme/themeOverride1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2.jpg"/><Relationship Id="rId2" Type="http://schemas.openxmlformats.org/officeDocument/2006/relationships/tags" Target="../tags/tag44.xml"/><Relationship Id="rId1" Type="http://schemas.openxmlformats.org/officeDocument/2006/relationships/themeOverride" Target="../theme/themeOverride1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8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47.xml"/><Relationship Id="rId1" Type="http://schemas.openxmlformats.org/officeDocument/2006/relationships/themeOverride" Target="../theme/themeOverride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2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51.xml"/><Relationship Id="rId1" Type="http://schemas.openxmlformats.org/officeDocument/2006/relationships/themeOverride" Target="../theme/themeOverride1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6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55.xml"/><Relationship Id="rId1" Type="http://schemas.openxmlformats.org/officeDocument/2006/relationships/themeOverride" Target="../theme/themeOverride1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0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59.xml"/><Relationship Id="rId1" Type="http://schemas.openxmlformats.org/officeDocument/2006/relationships/themeOverride" Target="../theme/themeOverride1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4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63.xml"/><Relationship Id="rId1" Type="http://schemas.openxmlformats.org/officeDocument/2006/relationships/themeOverride" Target="../theme/themeOverride1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9.xml"/><Relationship Id="rId7" Type="http://schemas.openxmlformats.org/officeDocument/2006/relationships/image" Target="../media/image7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73.xml"/><Relationship Id="rId7" Type="http://schemas.openxmlformats.org/officeDocument/2006/relationships/image" Target="../media/image7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77.xml"/><Relationship Id="rId7" Type="http://schemas.openxmlformats.org/officeDocument/2006/relationships/image" Target="../media/image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18" Type="http://schemas.openxmlformats.org/officeDocument/2006/relationships/slide" Target="slide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11.xml"/><Relationship Id="rId2" Type="http://schemas.openxmlformats.org/officeDocument/2006/relationships/tags" Target="../tags/tag3.xml"/><Relationship Id="rId16" Type="http://schemas.openxmlformats.org/officeDocument/2006/relationships/slide" Target="slide21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" Target="slide3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7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2.jpg"/><Relationship Id="rId2" Type="http://schemas.openxmlformats.org/officeDocument/2006/relationships/tags" Target="../tags/tag83.xml"/><Relationship Id="rId1" Type="http://schemas.openxmlformats.org/officeDocument/2006/relationships/themeOverride" Target="../theme/themeOverride1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86.xml"/><Relationship Id="rId1" Type="http://schemas.openxmlformats.org/officeDocument/2006/relationships/themeOverride" Target="../theme/themeOverride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1.jpg"/><Relationship Id="rId2" Type="http://schemas.openxmlformats.org/officeDocument/2006/relationships/tags" Target="../tags/tag90.xml"/><Relationship Id="rId1" Type="http://schemas.openxmlformats.org/officeDocument/2006/relationships/themeOverride" Target="../theme/themeOverride19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2.jpg"/><Relationship Id="rId2" Type="http://schemas.openxmlformats.org/officeDocument/2006/relationships/tags" Target="../tags/tag14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1.xml"/><Relationship Id="rId1" Type="http://schemas.openxmlformats.org/officeDocument/2006/relationships/themeOverride" Target="../theme/themeOverride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2.jpg"/><Relationship Id="rId2" Type="http://schemas.openxmlformats.org/officeDocument/2006/relationships/tags" Target="../tags/tag29.xml"/><Relationship Id="rId1" Type="http://schemas.openxmlformats.org/officeDocument/2006/relationships/themeOverride" Target="../theme/themeOverride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2.xml"/><Relationship Id="rId1" Type="http://schemas.openxmlformats.org/officeDocument/2006/relationships/themeOverride" Target="../theme/themeOverride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36.xml"/><Relationship Id="rId1" Type="http://schemas.openxmlformats.org/officeDocument/2006/relationships/themeOverride" Target="../theme/themeOverride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4"/>
          <p:cNvSpPr txBox="1"/>
          <p:nvPr>
            <p:custDataLst>
              <p:tags r:id="rId2"/>
            </p:custDataLst>
          </p:nvPr>
        </p:nvSpPr>
        <p:spPr>
          <a:xfrm>
            <a:off x="880772" y="1617330"/>
            <a:ext cx="4752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1600" spc="600" dirty="0" smtClean="0">
                <a:solidFill>
                  <a:srgbClr val="000000"/>
                </a:solidFill>
                <a:cs typeface="+mn-ea"/>
                <a:sym typeface="+mn-lt"/>
              </a:rPr>
              <a:t>中国石油大学（</a:t>
            </a:r>
            <a:r>
              <a:rPr lang="zh-CN" altLang="en-US" sz="3200" b="1" kern="1600" spc="600" dirty="0">
                <a:solidFill>
                  <a:srgbClr val="000000"/>
                </a:solidFill>
                <a:cs typeface="+mn-ea"/>
                <a:sym typeface="+mn-lt"/>
              </a:rPr>
              <a:t>华东</a:t>
            </a:r>
            <a:r>
              <a:rPr lang="zh-CN" altLang="en-US" sz="3200" b="1" kern="1600" spc="600" dirty="0" smtClean="0">
                <a:solidFill>
                  <a:srgbClr val="000000"/>
                </a:solidFill>
                <a:cs typeface="+mn-ea"/>
                <a:sym typeface="+mn-lt"/>
              </a:rPr>
              <a:t>）在线问卷调查系统</a:t>
            </a:r>
            <a:endParaRPr lang="zh-CN" altLang="en-US" sz="3200" b="1" kern="1600" spc="6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0773" y="3462923"/>
            <a:ext cx="34391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0000"/>
                </a:solidFill>
                <a:cs typeface="+mn-ea"/>
                <a:sym typeface="+mn-lt"/>
              </a:rPr>
              <a:t>小组成员</a:t>
            </a:r>
            <a:r>
              <a:rPr lang="zh-CN" altLang="en-US" sz="1600" dirty="0" smtClean="0">
                <a:solidFill>
                  <a:srgbClr val="000000"/>
                </a:solidFill>
                <a:cs typeface="+mn-ea"/>
                <a:sym typeface="+mn-lt"/>
              </a:rPr>
              <a:t>：</a:t>
            </a:r>
            <a:endParaRPr lang="en-US" altLang="zh-CN" sz="16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endParaRPr lang="en-US" altLang="zh-CN" sz="16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  <a:cs typeface="+mn-ea"/>
                <a:sym typeface="+mn-lt"/>
              </a:rPr>
              <a:t>闻蔷           </a:t>
            </a:r>
            <a:r>
              <a:rPr lang="en-US" altLang="zh-CN" sz="2000" dirty="0" smtClean="0">
                <a:solidFill>
                  <a:srgbClr val="000000"/>
                </a:solidFill>
                <a:cs typeface="+mn-ea"/>
                <a:sym typeface="+mn-lt"/>
              </a:rPr>
              <a:t>1608020123</a:t>
            </a:r>
          </a:p>
          <a:p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费楚</a:t>
            </a:r>
            <a:r>
              <a:rPr lang="zh-CN" altLang="en-US" sz="2000" dirty="0" smtClean="0">
                <a:solidFill>
                  <a:srgbClr val="000000"/>
                </a:solidFill>
                <a:cs typeface="+mn-ea"/>
                <a:sym typeface="+mn-lt"/>
              </a:rPr>
              <a:t>涵        </a:t>
            </a:r>
            <a:r>
              <a:rPr lang="en-US" altLang="zh-CN" sz="2000" dirty="0" smtClean="0">
                <a:solidFill>
                  <a:srgbClr val="000000"/>
                </a:solidFill>
                <a:cs typeface="+mn-ea"/>
                <a:sym typeface="+mn-lt"/>
              </a:rPr>
              <a:t>1608020125</a:t>
            </a:r>
          </a:p>
          <a:p>
            <a:r>
              <a:rPr lang="zh-CN" altLang="en-US" sz="2000" dirty="0" smtClean="0">
                <a:solidFill>
                  <a:srgbClr val="000000"/>
                </a:solidFill>
                <a:cs typeface="+mn-ea"/>
                <a:sym typeface="+mn-lt"/>
              </a:rPr>
              <a:t>张森           </a:t>
            </a:r>
            <a:r>
              <a:rPr lang="en-US" altLang="zh-CN" sz="2000" dirty="0" smtClean="0">
                <a:solidFill>
                  <a:srgbClr val="000000"/>
                </a:solidFill>
                <a:cs typeface="+mn-ea"/>
                <a:sym typeface="+mn-lt"/>
              </a:rPr>
              <a:t>1608020207</a:t>
            </a: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0773" y="977763"/>
            <a:ext cx="475274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00000"/>
                </a:solidFill>
                <a:cs typeface="+mn-ea"/>
                <a:sym typeface="+mn-lt"/>
              </a:rPr>
              <a:t>TEAM 18</a:t>
            </a:r>
            <a:endParaRPr lang="zh-CN" altLang="en-US" sz="20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348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187">
        <p:blinds dir="vert"/>
      </p:transition>
    </mc:Choice>
    <mc:Fallback>
      <p:transition spd="slow" advTm="418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611880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核心代码展示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1" y="1289304"/>
            <a:ext cx="3609677" cy="5148540"/>
          </a:xfrm>
          <a:prstGeom prst="rect">
            <a:avLst/>
          </a:prstGeom>
        </p:spPr>
      </p:pic>
      <p:sp>
        <p:nvSpPr>
          <p:cNvPr id="29" name="ïṧḷïḓê-Freeform: Shape 24"/>
          <p:cNvSpPr/>
          <p:nvPr/>
        </p:nvSpPr>
        <p:spPr>
          <a:xfrm rot="5400000">
            <a:off x="4343400" y="5666023"/>
            <a:ext cx="773624" cy="773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ïṧḷïḓê-Freeform: Shape 25"/>
          <p:cNvSpPr/>
          <p:nvPr/>
        </p:nvSpPr>
        <p:spPr>
          <a:xfrm rot="5400000">
            <a:off x="4526970" y="5864418"/>
            <a:ext cx="395885" cy="37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87" y="8928"/>
                </a:moveTo>
                <a:lnTo>
                  <a:pt x="20048" y="7836"/>
                </a:lnTo>
                <a:cubicBezTo>
                  <a:pt x="19687" y="7476"/>
                  <a:pt x="19267" y="7297"/>
                  <a:pt x="18787" y="7297"/>
                </a:cubicBezTo>
                <a:cubicBezTo>
                  <a:pt x="18296" y="7297"/>
                  <a:pt x="17880" y="7476"/>
                  <a:pt x="17539" y="7836"/>
                </a:cubicBezTo>
                <a:lnTo>
                  <a:pt x="13462" y="12118"/>
                </a:lnTo>
                <a:lnTo>
                  <a:pt x="13462" y="1865"/>
                </a:lnTo>
                <a:cubicBezTo>
                  <a:pt x="13462" y="1359"/>
                  <a:pt x="13286" y="923"/>
                  <a:pt x="12935" y="553"/>
                </a:cubicBezTo>
                <a:cubicBezTo>
                  <a:pt x="12584" y="184"/>
                  <a:pt x="12168" y="0"/>
                  <a:pt x="11687" y="0"/>
                </a:cubicBezTo>
                <a:lnTo>
                  <a:pt x="9913" y="0"/>
                </a:lnTo>
                <a:cubicBezTo>
                  <a:pt x="9432" y="0"/>
                  <a:pt x="9016" y="185"/>
                  <a:pt x="8665" y="553"/>
                </a:cubicBezTo>
                <a:cubicBezTo>
                  <a:pt x="8314" y="923"/>
                  <a:pt x="8139" y="1359"/>
                  <a:pt x="8139" y="1865"/>
                </a:cubicBezTo>
                <a:lnTo>
                  <a:pt x="8139" y="12118"/>
                </a:lnTo>
                <a:lnTo>
                  <a:pt x="4062" y="7836"/>
                </a:lnTo>
                <a:cubicBezTo>
                  <a:pt x="3720" y="7476"/>
                  <a:pt x="3304" y="7297"/>
                  <a:pt x="2814" y="7297"/>
                </a:cubicBezTo>
                <a:cubicBezTo>
                  <a:pt x="2334" y="7297"/>
                  <a:pt x="1914" y="7476"/>
                  <a:pt x="1553" y="7836"/>
                </a:cubicBezTo>
                <a:lnTo>
                  <a:pt x="527" y="8928"/>
                </a:lnTo>
                <a:cubicBezTo>
                  <a:pt x="175" y="9297"/>
                  <a:pt x="0" y="9739"/>
                  <a:pt x="0" y="10254"/>
                </a:cubicBezTo>
                <a:cubicBezTo>
                  <a:pt x="0" y="10778"/>
                  <a:pt x="176" y="11215"/>
                  <a:pt x="527" y="11564"/>
                </a:cubicBezTo>
                <a:lnTo>
                  <a:pt x="9552" y="21061"/>
                </a:lnTo>
                <a:cubicBezTo>
                  <a:pt x="9894" y="21420"/>
                  <a:pt x="10311" y="21600"/>
                  <a:pt x="10800" y="21600"/>
                </a:cubicBezTo>
                <a:cubicBezTo>
                  <a:pt x="11281" y="21600"/>
                  <a:pt x="11702" y="21420"/>
                  <a:pt x="12061" y="21061"/>
                </a:cubicBezTo>
                <a:lnTo>
                  <a:pt x="21087" y="11564"/>
                </a:lnTo>
                <a:cubicBezTo>
                  <a:pt x="21429" y="11205"/>
                  <a:pt x="21600" y="10768"/>
                  <a:pt x="21600" y="10254"/>
                </a:cubicBezTo>
                <a:cubicBezTo>
                  <a:pt x="21600" y="9749"/>
                  <a:pt x="21429" y="9307"/>
                  <a:pt x="21087" y="8928"/>
                </a:cubicBezTo>
                <a:cubicBezTo>
                  <a:pt x="21087" y="8928"/>
                  <a:pt x="21087" y="8928"/>
                  <a:pt x="21087" y="892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文本框 30"/>
          <p:cNvSpPr txBox="1"/>
          <p:nvPr/>
        </p:nvSpPr>
        <p:spPr>
          <a:xfrm>
            <a:off x="5196534" y="5850668"/>
            <a:ext cx="453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数据库建表情况</a:t>
            </a:r>
          </a:p>
        </p:txBody>
      </p:sp>
      <p:sp>
        <p:nvSpPr>
          <p:cNvPr id="32" name="ïṧḷïḓê-Freeform: Shape 24"/>
          <p:cNvSpPr/>
          <p:nvPr/>
        </p:nvSpPr>
        <p:spPr>
          <a:xfrm rot="10800000">
            <a:off x="7991428" y="5664219"/>
            <a:ext cx="773624" cy="773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ïṧḷïḓê-Freeform: Shape 25"/>
          <p:cNvSpPr/>
          <p:nvPr/>
        </p:nvSpPr>
        <p:spPr>
          <a:xfrm rot="10800000">
            <a:off x="8174998" y="5862614"/>
            <a:ext cx="395885" cy="37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87" y="8928"/>
                </a:moveTo>
                <a:lnTo>
                  <a:pt x="20048" y="7836"/>
                </a:lnTo>
                <a:cubicBezTo>
                  <a:pt x="19687" y="7476"/>
                  <a:pt x="19267" y="7297"/>
                  <a:pt x="18787" y="7297"/>
                </a:cubicBezTo>
                <a:cubicBezTo>
                  <a:pt x="18296" y="7297"/>
                  <a:pt x="17880" y="7476"/>
                  <a:pt x="17539" y="7836"/>
                </a:cubicBezTo>
                <a:lnTo>
                  <a:pt x="13462" y="12118"/>
                </a:lnTo>
                <a:lnTo>
                  <a:pt x="13462" y="1865"/>
                </a:lnTo>
                <a:cubicBezTo>
                  <a:pt x="13462" y="1359"/>
                  <a:pt x="13286" y="923"/>
                  <a:pt x="12935" y="553"/>
                </a:cubicBezTo>
                <a:cubicBezTo>
                  <a:pt x="12584" y="184"/>
                  <a:pt x="12168" y="0"/>
                  <a:pt x="11687" y="0"/>
                </a:cubicBezTo>
                <a:lnTo>
                  <a:pt x="9913" y="0"/>
                </a:lnTo>
                <a:cubicBezTo>
                  <a:pt x="9432" y="0"/>
                  <a:pt x="9016" y="185"/>
                  <a:pt x="8665" y="553"/>
                </a:cubicBezTo>
                <a:cubicBezTo>
                  <a:pt x="8314" y="923"/>
                  <a:pt x="8139" y="1359"/>
                  <a:pt x="8139" y="1865"/>
                </a:cubicBezTo>
                <a:lnTo>
                  <a:pt x="8139" y="12118"/>
                </a:lnTo>
                <a:lnTo>
                  <a:pt x="4062" y="7836"/>
                </a:lnTo>
                <a:cubicBezTo>
                  <a:pt x="3720" y="7476"/>
                  <a:pt x="3304" y="7297"/>
                  <a:pt x="2814" y="7297"/>
                </a:cubicBezTo>
                <a:cubicBezTo>
                  <a:pt x="2334" y="7297"/>
                  <a:pt x="1914" y="7476"/>
                  <a:pt x="1553" y="7836"/>
                </a:cubicBezTo>
                <a:lnTo>
                  <a:pt x="527" y="8928"/>
                </a:lnTo>
                <a:cubicBezTo>
                  <a:pt x="175" y="9297"/>
                  <a:pt x="0" y="9739"/>
                  <a:pt x="0" y="10254"/>
                </a:cubicBezTo>
                <a:cubicBezTo>
                  <a:pt x="0" y="10778"/>
                  <a:pt x="176" y="11215"/>
                  <a:pt x="527" y="11564"/>
                </a:cubicBezTo>
                <a:lnTo>
                  <a:pt x="9552" y="21061"/>
                </a:lnTo>
                <a:cubicBezTo>
                  <a:pt x="9894" y="21420"/>
                  <a:pt x="10311" y="21600"/>
                  <a:pt x="10800" y="21600"/>
                </a:cubicBezTo>
                <a:cubicBezTo>
                  <a:pt x="11281" y="21600"/>
                  <a:pt x="11702" y="21420"/>
                  <a:pt x="12061" y="21061"/>
                </a:cubicBezTo>
                <a:lnTo>
                  <a:pt x="21087" y="11564"/>
                </a:lnTo>
                <a:cubicBezTo>
                  <a:pt x="21429" y="11205"/>
                  <a:pt x="21600" y="10768"/>
                  <a:pt x="21600" y="10254"/>
                </a:cubicBezTo>
                <a:cubicBezTo>
                  <a:pt x="21600" y="9749"/>
                  <a:pt x="21429" y="9307"/>
                  <a:pt x="21087" y="8928"/>
                </a:cubicBezTo>
                <a:cubicBezTo>
                  <a:pt x="21087" y="8928"/>
                  <a:pt x="21087" y="8928"/>
                  <a:pt x="21087" y="892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文本框 33"/>
          <p:cNvSpPr txBox="1"/>
          <p:nvPr/>
        </p:nvSpPr>
        <p:spPr>
          <a:xfrm>
            <a:off x="8896944" y="5850668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3"/>
                </a:solidFill>
              </a:rPr>
              <a:t>后端对数据表的</a:t>
            </a:r>
            <a:r>
              <a:rPr lang="zh-CN" altLang="en-US" sz="2000" b="1" dirty="0" smtClean="0">
                <a:solidFill>
                  <a:schemeClr val="accent3"/>
                </a:solidFill>
              </a:rPr>
              <a:t>操作</a:t>
            </a:r>
            <a:endParaRPr lang="en-US" altLang="zh-CN" sz="2000" b="1" dirty="0" smtClean="0">
              <a:solidFill>
                <a:schemeClr val="accent3"/>
              </a:solidFill>
            </a:endParaRPr>
          </a:p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chemeClr val="accent3"/>
                </a:solidFill>
              </a:rPr>
              <a:t>（部分代码示例）</a:t>
            </a:r>
            <a:endParaRPr lang="zh-CN" altLang="en-US" sz="2000" b="1" dirty="0">
              <a:solidFill>
                <a:schemeClr val="accent3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46" y="225759"/>
            <a:ext cx="5430533" cy="534523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7663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 animBg="1"/>
      <p:bldP spid="33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pPr lvl="0"/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项目成果展示</a:t>
            </a:r>
            <a:endParaRPr lang="zh-CN" altLang="en-US" sz="4000" spc="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5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列表界面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6027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查看</a:t>
            </a:r>
            <a:r>
              <a:rPr lang="zh-CN" altLang="en-US" dirty="0"/>
              <a:t>问卷</a:t>
            </a:r>
            <a:r>
              <a:rPr lang="zh-CN" altLang="en-US" dirty="0" smtClean="0"/>
              <a:t>列表及其状态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添加问卷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已发布的问卷的编辑、删除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填写</a:t>
            </a:r>
            <a:r>
              <a:rPr lang="zh-CN" altLang="en-US" dirty="0" smtClean="0"/>
              <a:t>问卷、查看问卷数据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27" y="2033692"/>
            <a:ext cx="7039034" cy="373948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263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新建问卷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602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编辑问卷标题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添加</a:t>
            </a:r>
            <a:r>
              <a:rPr lang="zh-CN" altLang="en-US" dirty="0"/>
              <a:t>题目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0" y="2012875"/>
            <a:ext cx="7050907" cy="374579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706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添加题目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8340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选择题目类型（单选、多选或问答）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输入</a:t>
            </a:r>
            <a:r>
              <a:rPr lang="zh-CN" altLang="en-US" dirty="0"/>
              <a:t>题目</a:t>
            </a:r>
            <a:r>
              <a:rPr lang="zh-CN" altLang="en-US" dirty="0" smtClean="0"/>
              <a:t>内容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单选、多选需要输入选项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保存问卷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发布问卷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2" y="2012875"/>
            <a:ext cx="7090824" cy="3767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749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添加单选题</a:t>
            </a:r>
            <a:endParaRPr lang="en-US" altLang="zh-CN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6027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输入</a:t>
            </a:r>
            <a:r>
              <a:rPr lang="zh-CN" altLang="en-US" dirty="0"/>
              <a:t>题干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输入选项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添加、删除选项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0" y="2012875"/>
            <a:ext cx="7047667" cy="374407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04215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添加多选题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6027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输入题干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输入</a:t>
            </a:r>
            <a:r>
              <a:rPr lang="zh-CN" altLang="en-US" dirty="0" smtClean="0"/>
              <a:t>选项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添加、删除选项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48" y="2020369"/>
            <a:ext cx="7089191" cy="376613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686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2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添加文本题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2008917"/>
            <a:ext cx="36027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输入题干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0" y="2008917"/>
            <a:ext cx="7079429" cy="3760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0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2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问卷填写界面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394192" y="1990911"/>
            <a:ext cx="3602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问卷填写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问卷提交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0" y="2012875"/>
            <a:ext cx="7085267" cy="37640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451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2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统计页面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6027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查看问卷填写情况，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对应每个选项所占百分比（单选、多选）或具体回答（问答）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5" y="2020330"/>
            <a:ext cx="7089338" cy="37662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3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45314" y="1162923"/>
            <a:ext cx="6183086" cy="4531704"/>
            <a:chOff x="5399314" y="1916338"/>
            <a:chExt cx="4140001" cy="3034287"/>
          </a:xfrm>
        </p:grpSpPr>
        <p:sp>
          <p:nvSpPr>
            <p:cNvPr id="54" name="MH_Entry_1">
              <a:hlinkClick r:id="rId15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99314" y="1916338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   项目基本概述</a:t>
              </a:r>
              <a:endParaRPr lang="zh-CN" altLang="en-US" sz="3200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6" name="MH_Number_1">
              <a:hlinkClick r:id="rId15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5399314" y="1945528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MH_Entry_2">
              <a:hlinkClick r:id="rId16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5399314" y="2774221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   项目建设情况</a:t>
              </a:r>
              <a:endParaRPr lang="zh-CN" altLang="en-US" sz="3200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9" name="MH_Number_2">
              <a:hlinkClick r:id="rId16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5399314" y="2803411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2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MH_Entry_3">
              <a:hlinkClick r:id="rId17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5399314" y="3632104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   项目成果展示</a:t>
              </a:r>
              <a:endParaRPr lang="zh-CN" altLang="en-US" sz="3200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2" name="MH_Number_3">
              <a:hlinkClick r:id="rId1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399314" y="3661294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3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4" name="MH_Entry_4">
              <a:hlinkClick r:id="rId1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399314" y="4489987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   个人几点体会</a:t>
              </a:r>
              <a:endParaRPr lang="zh-CN" altLang="en-US" sz="3200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5" name="MH_Number_4">
              <a:hlinkClick r:id="rId1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399314" y="4519177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4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PA_MH_Others_1"/>
          <p:cNvSpPr txBox="1"/>
          <p:nvPr>
            <p:custDataLst>
              <p:tags r:id="rId3"/>
            </p:custDataLst>
          </p:nvPr>
        </p:nvSpPr>
        <p:spPr>
          <a:xfrm>
            <a:off x="1636805" y="2057400"/>
            <a:ext cx="1435100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>
                <a:solidFill>
                  <a:srgbClr val="000000"/>
                </a:solidFill>
                <a:cs typeface="+mn-ea"/>
                <a:sym typeface="+mn-lt"/>
              </a:rPr>
              <a:t>目</a:t>
            </a:r>
            <a:endParaRPr lang="en-US" altLang="zh-CN" sz="6600">
              <a:solidFill>
                <a:srgbClr val="000000"/>
              </a:solidFill>
              <a:cs typeface="+mn-ea"/>
              <a:sym typeface="+mn-lt"/>
            </a:endParaRPr>
          </a:p>
          <a:p>
            <a:pPr algn="ctr"/>
            <a:r>
              <a:rPr lang="zh-CN" altLang="en-US" sz="6600">
                <a:solidFill>
                  <a:srgbClr val="000000"/>
                </a:solidFill>
                <a:cs typeface="+mn-ea"/>
                <a:sym typeface="+mn-lt"/>
              </a:rPr>
              <a:t>录</a:t>
            </a:r>
          </a:p>
        </p:txBody>
      </p:sp>
      <p:sp>
        <p:nvSpPr>
          <p:cNvPr id="17" name="PA_MH_Others_2"/>
          <p:cNvSpPr txBox="1"/>
          <p:nvPr>
            <p:custDataLst>
              <p:tags r:id="rId4"/>
            </p:custDataLst>
          </p:nvPr>
        </p:nvSpPr>
        <p:spPr>
          <a:xfrm rot="5400000">
            <a:off x="-152555" y="3167165"/>
            <a:ext cx="36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spc="400" dirty="0">
                <a:solidFill>
                  <a:srgbClr val="694D39">
                    <a:lumMod val="60000"/>
                    <a:lumOff val="40000"/>
                  </a:srgbClr>
                </a:solidFill>
                <a:cs typeface="+mn-ea"/>
                <a:sym typeface="+mn-lt"/>
              </a:rPr>
              <a:t>CONTENTS</a:t>
            </a:r>
            <a:endParaRPr lang="zh-CN" altLang="en-US" sz="2800" spc="400" dirty="0">
              <a:solidFill>
                <a:srgbClr val="694D39">
                  <a:lumMod val="60000"/>
                  <a:lumOff val="40000"/>
                </a:srgbClr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175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942">
        <p:blinds dir="vert"/>
      </p:transition>
    </mc:Choice>
    <mc:Fallback>
      <p:transition spd="slow" advTm="2942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1ide-矩形: 圆角 1">
            <a:extLst>
              <a:ext uri="{FF2B5EF4-FFF2-40B4-BE49-F238E27FC236}">
                <a16:creationId xmlns:a16="http://schemas.microsoft.com/office/drawing/2014/main" xmlns="" id="{E51B8020-49C1-4BF2-AA6F-371F66385F89}"/>
              </a:ext>
            </a:extLst>
          </p:cNvPr>
          <p:cNvSpPr/>
          <p:nvPr/>
        </p:nvSpPr>
        <p:spPr>
          <a:xfrm>
            <a:off x="8896726" y="2632243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操作展示环节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2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动态系统展示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is1ide-任意多边形: 形状 8">
            <a:extLst>
              <a:ext uri="{FF2B5EF4-FFF2-40B4-BE49-F238E27FC236}">
                <a16:creationId xmlns:a16="http://schemas.microsoft.com/office/drawing/2014/main" xmlns="" id="{DEBF7485-322F-4AE8-8D08-5BEA92DEAD7D}"/>
              </a:ext>
            </a:extLst>
          </p:cNvPr>
          <p:cNvSpPr>
            <a:spLocks/>
          </p:cNvSpPr>
          <p:nvPr/>
        </p:nvSpPr>
        <p:spPr bwMode="auto">
          <a:xfrm>
            <a:off x="9180848" y="2912125"/>
            <a:ext cx="1425575" cy="1250951"/>
          </a:xfrm>
          <a:custGeom>
            <a:avLst/>
            <a:gdLst>
              <a:gd name="T0" fmla="*/ 680 w 898"/>
              <a:gd name="T1" fmla="*/ 580 h 788"/>
              <a:gd name="T2" fmla="*/ 534 w 898"/>
              <a:gd name="T3" fmla="*/ 500 h 788"/>
              <a:gd name="T4" fmla="*/ 576 w 898"/>
              <a:gd name="T5" fmla="*/ 352 h 788"/>
              <a:gd name="T6" fmla="*/ 610 w 898"/>
              <a:gd name="T7" fmla="*/ 246 h 788"/>
              <a:gd name="T8" fmla="*/ 562 w 898"/>
              <a:gd name="T9" fmla="*/ 216 h 788"/>
              <a:gd name="T10" fmla="*/ 558 w 898"/>
              <a:gd name="T11" fmla="*/ 170 h 788"/>
              <a:gd name="T12" fmla="*/ 556 w 898"/>
              <a:gd name="T13" fmla="*/ 134 h 788"/>
              <a:gd name="T14" fmla="*/ 556 w 898"/>
              <a:gd name="T15" fmla="*/ 100 h 788"/>
              <a:gd name="T16" fmla="*/ 542 w 898"/>
              <a:gd name="T17" fmla="*/ 70 h 788"/>
              <a:gd name="T18" fmla="*/ 528 w 898"/>
              <a:gd name="T19" fmla="*/ 38 h 788"/>
              <a:gd name="T20" fmla="*/ 456 w 898"/>
              <a:gd name="T21" fmla="*/ 2 h 788"/>
              <a:gd name="T22" fmla="*/ 376 w 898"/>
              <a:gd name="T23" fmla="*/ 4 h 788"/>
              <a:gd name="T24" fmla="*/ 324 w 898"/>
              <a:gd name="T25" fmla="*/ 24 h 788"/>
              <a:gd name="T26" fmla="*/ 246 w 898"/>
              <a:gd name="T27" fmla="*/ 92 h 788"/>
              <a:gd name="T28" fmla="*/ 206 w 898"/>
              <a:gd name="T29" fmla="*/ 232 h 788"/>
              <a:gd name="T30" fmla="*/ 224 w 898"/>
              <a:gd name="T31" fmla="*/ 324 h 788"/>
              <a:gd name="T32" fmla="*/ 264 w 898"/>
              <a:gd name="T33" fmla="*/ 418 h 788"/>
              <a:gd name="T34" fmla="*/ 294 w 898"/>
              <a:gd name="T35" fmla="*/ 480 h 788"/>
              <a:gd name="T36" fmla="*/ 214 w 898"/>
              <a:gd name="T37" fmla="*/ 572 h 788"/>
              <a:gd name="T38" fmla="*/ 0 w 898"/>
              <a:gd name="T39" fmla="*/ 788 h 788"/>
              <a:gd name="T40" fmla="*/ 596 w 898"/>
              <a:gd name="T41" fmla="*/ 258 h 788"/>
              <a:gd name="T42" fmla="*/ 578 w 898"/>
              <a:gd name="T43" fmla="*/ 336 h 788"/>
              <a:gd name="T44" fmla="*/ 592 w 898"/>
              <a:gd name="T45" fmla="*/ 258 h 788"/>
              <a:gd name="T46" fmla="*/ 566 w 898"/>
              <a:gd name="T47" fmla="*/ 280 h 788"/>
              <a:gd name="T48" fmla="*/ 544 w 898"/>
              <a:gd name="T49" fmla="*/ 346 h 788"/>
              <a:gd name="T50" fmla="*/ 518 w 898"/>
              <a:gd name="T51" fmla="*/ 288 h 788"/>
              <a:gd name="T52" fmla="*/ 336 w 898"/>
              <a:gd name="T53" fmla="*/ 214 h 788"/>
              <a:gd name="T54" fmla="*/ 342 w 898"/>
              <a:gd name="T55" fmla="*/ 166 h 788"/>
              <a:gd name="T56" fmla="*/ 468 w 898"/>
              <a:gd name="T57" fmla="*/ 158 h 788"/>
              <a:gd name="T58" fmla="*/ 526 w 898"/>
              <a:gd name="T59" fmla="*/ 142 h 788"/>
              <a:gd name="T60" fmla="*/ 530 w 898"/>
              <a:gd name="T61" fmla="*/ 256 h 788"/>
              <a:gd name="T62" fmla="*/ 448 w 898"/>
              <a:gd name="T63" fmla="*/ 268 h 788"/>
              <a:gd name="T64" fmla="*/ 304 w 898"/>
              <a:gd name="T65" fmla="*/ 274 h 788"/>
              <a:gd name="T66" fmla="*/ 352 w 898"/>
              <a:gd name="T67" fmla="*/ 296 h 788"/>
              <a:gd name="T68" fmla="*/ 474 w 898"/>
              <a:gd name="T69" fmla="*/ 284 h 788"/>
              <a:gd name="T70" fmla="*/ 444 w 898"/>
              <a:gd name="T71" fmla="*/ 348 h 788"/>
              <a:gd name="T72" fmla="*/ 366 w 898"/>
              <a:gd name="T73" fmla="*/ 364 h 788"/>
              <a:gd name="T74" fmla="*/ 242 w 898"/>
              <a:gd name="T75" fmla="*/ 348 h 788"/>
              <a:gd name="T76" fmla="*/ 232 w 898"/>
              <a:gd name="T77" fmla="*/ 282 h 788"/>
              <a:gd name="T78" fmla="*/ 284 w 898"/>
              <a:gd name="T79" fmla="*/ 290 h 788"/>
              <a:gd name="T80" fmla="*/ 340 w 898"/>
              <a:gd name="T81" fmla="*/ 304 h 788"/>
              <a:gd name="T82" fmla="*/ 362 w 898"/>
              <a:gd name="T83" fmla="*/ 376 h 788"/>
              <a:gd name="T84" fmla="*/ 446 w 898"/>
              <a:gd name="T85" fmla="*/ 362 h 788"/>
              <a:gd name="T86" fmla="*/ 488 w 898"/>
              <a:gd name="T87" fmla="*/ 294 h 788"/>
              <a:gd name="T88" fmla="*/ 522 w 898"/>
              <a:gd name="T89" fmla="*/ 348 h 788"/>
              <a:gd name="T90" fmla="*/ 560 w 898"/>
              <a:gd name="T91" fmla="*/ 356 h 788"/>
              <a:gd name="T92" fmla="*/ 522 w 898"/>
              <a:gd name="T93" fmla="*/ 518 h 788"/>
              <a:gd name="T94" fmla="*/ 414 w 898"/>
              <a:gd name="T95" fmla="*/ 506 h 788"/>
              <a:gd name="T96" fmla="*/ 316 w 898"/>
              <a:gd name="T97" fmla="*/ 416 h 788"/>
              <a:gd name="T98" fmla="*/ 278 w 898"/>
              <a:gd name="T99" fmla="*/ 372 h 788"/>
              <a:gd name="T100" fmla="*/ 408 w 898"/>
              <a:gd name="T101" fmla="*/ 758 h 788"/>
              <a:gd name="T102" fmla="*/ 274 w 898"/>
              <a:gd name="T103" fmla="*/ 622 h 788"/>
              <a:gd name="T104" fmla="*/ 300 w 898"/>
              <a:gd name="T105" fmla="*/ 494 h 788"/>
              <a:gd name="T106" fmla="*/ 298 w 898"/>
              <a:gd name="T107" fmla="*/ 372 h 788"/>
              <a:gd name="T108" fmla="*/ 390 w 898"/>
              <a:gd name="T109" fmla="*/ 500 h 788"/>
              <a:gd name="T110" fmla="*/ 508 w 898"/>
              <a:gd name="T111" fmla="*/ 530 h 788"/>
              <a:gd name="T112" fmla="*/ 534 w 898"/>
              <a:gd name="T113" fmla="*/ 606 h 788"/>
              <a:gd name="T114" fmla="*/ 432 w 898"/>
              <a:gd name="T115" fmla="*/ 748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98" h="788">
                <a:moveTo>
                  <a:pt x="856" y="660"/>
                </a:moveTo>
                <a:lnTo>
                  <a:pt x="856" y="660"/>
                </a:lnTo>
                <a:lnTo>
                  <a:pt x="846" y="650"/>
                </a:lnTo>
                <a:lnTo>
                  <a:pt x="834" y="640"/>
                </a:lnTo>
                <a:lnTo>
                  <a:pt x="808" y="624"/>
                </a:lnTo>
                <a:lnTo>
                  <a:pt x="780" y="612"/>
                </a:lnTo>
                <a:lnTo>
                  <a:pt x="752" y="600"/>
                </a:lnTo>
                <a:lnTo>
                  <a:pt x="706" y="586"/>
                </a:lnTo>
                <a:lnTo>
                  <a:pt x="680" y="580"/>
                </a:lnTo>
                <a:lnTo>
                  <a:pt x="680" y="580"/>
                </a:lnTo>
                <a:lnTo>
                  <a:pt x="660" y="572"/>
                </a:lnTo>
                <a:lnTo>
                  <a:pt x="630" y="562"/>
                </a:lnTo>
                <a:lnTo>
                  <a:pt x="598" y="550"/>
                </a:lnTo>
                <a:lnTo>
                  <a:pt x="586" y="546"/>
                </a:lnTo>
                <a:lnTo>
                  <a:pt x="578" y="540"/>
                </a:lnTo>
                <a:lnTo>
                  <a:pt x="578" y="540"/>
                </a:lnTo>
                <a:lnTo>
                  <a:pt x="556" y="520"/>
                </a:lnTo>
                <a:lnTo>
                  <a:pt x="534" y="500"/>
                </a:lnTo>
                <a:lnTo>
                  <a:pt x="534" y="500"/>
                </a:lnTo>
                <a:lnTo>
                  <a:pt x="542" y="468"/>
                </a:lnTo>
                <a:lnTo>
                  <a:pt x="542" y="468"/>
                </a:lnTo>
                <a:lnTo>
                  <a:pt x="554" y="414"/>
                </a:lnTo>
                <a:lnTo>
                  <a:pt x="554" y="414"/>
                </a:lnTo>
                <a:lnTo>
                  <a:pt x="560" y="392"/>
                </a:lnTo>
                <a:lnTo>
                  <a:pt x="566" y="354"/>
                </a:lnTo>
                <a:lnTo>
                  <a:pt x="566" y="354"/>
                </a:lnTo>
                <a:lnTo>
                  <a:pt x="576" y="352"/>
                </a:lnTo>
                <a:lnTo>
                  <a:pt x="584" y="346"/>
                </a:lnTo>
                <a:lnTo>
                  <a:pt x="590" y="340"/>
                </a:lnTo>
                <a:lnTo>
                  <a:pt x="594" y="332"/>
                </a:lnTo>
                <a:lnTo>
                  <a:pt x="594" y="332"/>
                </a:lnTo>
                <a:lnTo>
                  <a:pt x="598" y="318"/>
                </a:lnTo>
                <a:lnTo>
                  <a:pt x="600" y="300"/>
                </a:lnTo>
                <a:lnTo>
                  <a:pt x="604" y="276"/>
                </a:lnTo>
                <a:lnTo>
                  <a:pt x="608" y="268"/>
                </a:lnTo>
                <a:lnTo>
                  <a:pt x="610" y="246"/>
                </a:lnTo>
                <a:lnTo>
                  <a:pt x="604" y="246"/>
                </a:lnTo>
                <a:lnTo>
                  <a:pt x="604" y="246"/>
                </a:lnTo>
                <a:lnTo>
                  <a:pt x="592" y="244"/>
                </a:lnTo>
                <a:lnTo>
                  <a:pt x="592" y="244"/>
                </a:lnTo>
                <a:lnTo>
                  <a:pt x="566" y="246"/>
                </a:lnTo>
                <a:lnTo>
                  <a:pt x="566" y="246"/>
                </a:lnTo>
                <a:lnTo>
                  <a:pt x="562" y="226"/>
                </a:lnTo>
                <a:lnTo>
                  <a:pt x="562" y="226"/>
                </a:lnTo>
                <a:lnTo>
                  <a:pt x="562" y="216"/>
                </a:lnTo>
                <a:lnTo>
                  <a:pt x="566" y="208"/>
                </a:lnTo>
                <a:lnTo>
                  <a:pt x="566" y="208"/>
                </a:lnTo>
                <a:lnTo>
                  <a:pt x="568" y="202"/>
                </a:lnTo>
                <a:lnTo>
                  <a:pt x="570" y="196"/>
                </a:lnTo>
                <a:lnTo>
                  <a:pt x="568" y="188"/>
                </a:lnTo>
                <a:lnTo>
                  <a:pt x="566" y="182"/>
                </a:lnTo>
                <a:lnTo>
                  <a:pt x="566" y="182"/>
                </a:lnTo>
                <a:lnTo>
                  <a:pt x="560" y="174"/>
                </a:lnTo>
                <a:lnTo>
                  <a:pt x="558" y="170"/>
                </a:lnTo>
                <a:lnTo>
                  <a:pt x="558" y="166"/>
                </a:lnTo>
                <a:lnTo>
                  <a:pt x="558" y="166"/>
                </a:lnTo>
                <a:lnTo>
                  <a:pt x="562" y="152"/>
                </a:lnTo>
                <a:lnTo>
                  <a:pt x="562" y="152"/>
                </a:lnTo>
                <a:lnTo>
                  <a:pt x="564" y="146"/>
                </a:lnTo>
                <a:lnTo>
                  <a:pt x="562" y="142"/>
                </a:lnTo>
                <a:lnTo>
                  <a:pt x="560" y="138"/>
                </a:lnTo>
                <a:lnTo>
                  <a:pt x="560" y="138"/>
                </a:lnTo>
                <a:lnTo>
                  <a:pt x="556" y="134"/>
                </a:lnTo>
                <a:lnTo>
                  <a:pt x="550" y="130"/>
                </a:lnTo>
                <a:lnTo>
                  <a:pt x="548" y="128"/>
                </a:lnTo>
                <a:lnTo>
                  <a:pt x="548" y="126"/>
                </a:lnTo>
                <a:lnTo>
                  <a:pt x="550" y="124"/>
                </a:lnTo>
                <a:lnTo>
                  <a:pt x="550" y="124"/>
                </a:lnTo>
                <a:lnTo>
                  <a:pt x="552" y="122"/>
                </a:lnTo>
                <a:lnTo>
                  <a:pt x="554" y="118"/>
                </a:lnTo>
                <a:lnTo>
                  <a:pt x="558" y="108"/>
                </a:lnTo>
                <a:lnTo>
                  <a:pt x="556" y="100"/>
                </a:lnTo>
                <a:lnTo>
                  <a:pt x="556" y="96"/>
                </a:lnTo>
                <a:lnTo>
                  <a:pt x="552" y="94"/>
                </a:lnTo>
                <a:lnTo>
                  <a:pt x="552" y="94"/>
                </a:lnTo>
                <a:lnTo>
                  <a:pt x="544" y="88"/>
                </a:lnTo>
                <a:lnTo>
                  <a:pt x="544" y="88"/>
                </a:lnTo>
                <a:lnTo>
                  <a:pt x="544" y="88"/>
                </a:lnTo>
                <a:lnTo>
                  <a:pt x="546" y="78"/>
                </a:lnTo>
                <a:lnTo>
                  <a:pt x="544" y="72"/>
                </a:lnTo>
                <a:lnTo>
                  <a:pt x="542" y="70"/>
                </a:lnTo>
                <a:lnTo>
                  <a:pt x="540" y="70"/>
                </a:lnTo>
                <a:lnTo>
                  <a:pt x="540" y="70"/>
                </a:lnTo>
                <a:lnTo>
                  <a:pt x="542" y="66"/>
                </a:lnTo>
                <a:lnTo>
                  <a:pt x="542" y="64"/>
                </a:lnTo>
                <a:lnTo>
                  <a:pt x="540" y="56"/>
                </a:lnTo>
                <a:lnTo>
                  <a:pt x="536" y="48"/>
                </a:lnTo>
                <a:lnTo>
                  <a:pt x="530" y="44"/>
                </a:lnTo>
                <a:lnTo>
                  <a:pt x="530" y="44"/>
                </a:lnTo>
                <a:lnTo>
                  <a:pt x="528" y="38"/>
                </a:lnTo>
                <a:lnTo>
                  <a:pt x="526" y="34"/>
                </a:lnTo>
                <a:lnTo>
                  <a:pt x="516" y="26"/>
                </a:lnTo>
                <a:lnTo>
                  <a:pt x="506" y="22"/>
                </a:lnTo>
                <a:lnTo>
                  <a:pt x="494" y="20"/>
                </a:lnTo>
                <a:lnTo>
                  <a:pt x="494" y="20"/>
                </a:lnTo>
                <a:lnTo>
                  <a:pt x="480" y="10"/>
                </a:lnTo>
                <a:lnTo>
                  <a:pt x="472" y="6"/>
                </a:lnTo>
                <a:lnTo>
                  <a:pt x="464" y="4"/>
                </a:lnTo>
                <a:lnTo>
                  <a:pt x="456" y="2"/>
                </a:lnTo>
                <a:lnTo>
                  <a:pt x="448" y="4"/>
                </a:lnTo>
                <a:lnTo>
                  <a:pt x="440" y="6"/>
                </a:lnTo>
                <a:lnTo>
                  <a:pt x="432" y="10"/>
                </a:lnTo>
                <a:lnTo>
                  <a:pt x="432" y="10"/>
                </a:lnTo>
                <a:lnTo>
                  <a:pt x="416" y="4"/>
                </a:lnTo>
                <a:lnTo>
                  <a:pt x="402" y="0"/>
                </a:lnTo>
                <a:lnTo>
                  <a:pt x="394" y="0"/>
                </a:lnTo>
                <a:lnTo>
                  <a:pt x="386" y="0"/>
                </a:lnTo>
                <a:lnTo>
                  <a:pt x="376" y="4"/>
                </a:lnTo>
                <a:lnTo>
                  <a:pt x="366" y="12"/>
                </a:lnTo>
                <a:lnTo>
                  <a:pt x="366" y="12"/>
                </a:lnTo>
                <a:lnTo>
                  <a:pt x="356" y="14"/>
                </a:lnTo>
                <a:lnTo>
                  <a:pt x="350" y="14"/>
                </a:lnTo>
                <a:lnTo>
                  <a:pt x="344" y="16"/>
                </a:lnTo>
                <a:lnTo>
                  <a:pt x="338" y="18"/>
                </a:lnTo>
                <a:lnTo>
                  <a:pt x="338" y="18"/>
                </a:lnTo>
                <a:lnTo>
                  <a:pt x="328" y="22"/>
                </a:lnTo>
                <a:lnTo>
                  <a:pt x="324" y="24"/>
                </a:lnTo>
                <a:lnTo>
                  <a:pt x="324" y="24"/>
                </a:lnTo>
                <a:lnTo>
                  <a:pt x="316" y="26"/>
                </a:lnTo>
                <a:lnTo>
                  <a:pt x="310" y="28"/>
                </a:lnTo>
                <a:lnTo>
                  <a:pt x="304" y="34"/>
                </a:lnTo>
                <a:lnTo>
                  <a:pt x="304" y="34"/>
                </a:lnTo>
                <a:lnTo>
                  <a:pt x="290" y="48"/>
                </a:lnTo>
                <a:lnTo>
                  <a:pt x="262" y="74"/>
                </a:lnTo>
                <a:lnTo>
                  <a:pt x="262" y="74"/>
                </a:lnTo>
                <a:lnTo>
                  <a:pt x="246" y="92"/>
                </a:lnTo>
                <a:lnTo>
                  <a:pt x="234" y="110"/>
                </a:lnTo>
                <a:lnTo>
                  <a:pt x="224" y="132"/>
                </a:lnTo>
                <a:lnTo>
                  <a:pt x="216" y="160"/>
                </a:lnTo>
                <a:lnTo>
                  <a:pt x="216" y="160"/>
                </a:lnTo>
                <a:lnTo>
                  <a:pt x="210" y="186"/>
                </a:lnTo>
                <a:lnTo>
                  <a:pt x="206" y="206"/>
                </a:lnTo>
                <a:lnTo>
                  <a:pt x="204" y="214"/>
                </a:lnTo>
                <a:lnTo>
                  <a:pt x="204" y="224"/>
                </a:lnTo>
                <a:lnTo>
                  <a:pt x="206" y="232"/>
                </a:lnTo>
                <a:lnTo>
                  <a:pt x="210" y="242"/>
                </a:lnTo>
                <a:lnTo>
                  <a:pt x="210" y="242"/>
                </a:lnTo>
                <a:lnTo>
                  <a:pt x="210" y="262"/>
                </a:lnTo>
                <a:lnTo>
                  <a:pt x="212" y="278"/>
                </a:lnTo>
                <a:lnTo>
                  <a:pt x="216" y="290"/>
                </a:lnTo>
                <a:lnTo>
                  <a:pt x="220" y="300"/>
                </a:lnTo>
                <a:lnTo>
                  <a:pt x="220" y="300"/>
                </a:lnTo>
                <a:lnTo>
                  <a:pt x="222" y="312"/>
                </a:lnTo>
                <a:lnTo>
                  <a:pt x="224" y="324"/>
                </a:lnTo>
                <a:lnTo>
                  <a:pt x="234" y="346"/>
                </a:lnTo>
                <a:lnTo>
                  <a:pt x="236" y="350"/>
                </a:lnTo>
                <a:lnTo>
                  <a:pt x="236" y="350"/>
                </a:lnTo>
                <a:lnTo>
                  <a:pt x="242" y="360"/>
                </a:lnTo>
                <a:lnTo>
                  <a:pt x="250" y="368"/>
                </a:lnTo>
                <a:lnTo>
                  <a:pt x="250" y="368"/>
                </a:lnTo>
                <a:lnTo>
                  <a:pt x="254" y="392"/>
                </a:lnTo>
                <a:lnTo>
                  <a:pt x="258" y="406"/>
                </a:lnTo>
                <a:lnTo>
                  <a:pt x="264" y="418"/>
                </a:lnTo>
                <a:lnTo>
                  <a:pt x="264" y="418"/>
                </a:lnTo>
                <a:lnTo>
                  <a:pt x="270" y="426"/>
                </a:lnTo>
                <a:lnTo>
                  <a:pt x="278" y="430"/>
                </a:lnTo>
                <a:lnTo>
                  <a:pt x="288" y="436"/>
                </a:lnTo>
                <a:lnTo>
                  <a:pt x="288" y="436"/>
                </a:lnTo>
                <a:lnTo>
                  <a:pt x="290" y="452"/>
                </a:lnTo>
                <a:lnTo>
                  <a:pt x="292" y="454"/>
                </a:lnTo>
                <a:lnTo>
                  <a:pt x="292" y="454"/>
                </a:lnTo>
                <a:lnTo>
                  <a:pt x="294" y="480"/>
                </a:lnTo>
                <a:lnTo>
                  <a:pt x="294" y="494"/>
                </a:lnTo>
                <a:lnTo>
                  <a:pt x="294" y="510"/>
                </a:lnTo>
                <a:lnTo>
                  <a:pt x="294" y="510"/>
                </a:lnTo>
                <a:lnTo>
                  <a:pt x="280" y="518"/>
                </a:lnTo>
                <a:lnTo>
                  <a:pt x="266" y="530"/>
                </a:lnTo>
                <a:lnTo>
                  <a:pt x="254" y="544"/>
                </a:lnTo>
                <a:lnTo>
                  <a:pt x="244" y="556"/>
                </a:lnTo>
                <a:lnTo>
                  <a:pt x="244" y="556"/>
                </a:lnTo>
                <a:lnTo>
                  <a:pt x="214" y="572"/>
                </a:lnTo>
                <a:lnTo>
                  <a:pt x="186" y="588"/>
                </a:lnTo>
                <a:lnTo>
                  <a:pt x="138" y="616"/>
                </a:lnTo>
                <a:lnTo>
                  <a:pt x="138" y="616"/>
                </a:lnTo>
                <a:lnTo>
                  <a:pt x="22" y="684"/>
                </a:lnTo>
                <a:lnTo>
                  <a:pt x="22" y="684"/>
                </a:lnTo>
                <a:lnTo>
                  <a:pt x="10" y="724"/>
                </a:lnTo>
                <a:lnTo>
                  <a:pt x="2" y="758"/>
                </a:lnTo>
                <a:lnTo>
                  <a:pt x="0" y="774"/>
                </a:lnTo>
                <a:lnTo>
                  <a:pt x="0" y="788"/>
                </a:lnTo>
                <a:lnTo>
                  <a:pt x="898" y="788"/>
                </a:lnTo>
                <a:lnTo>
                  <a:pt x="898" y="788"/>
                </a:lnTo>
                <a:lnTo>
                  <a:pt x="882" y="738"/>
                </a:lnTo>
                <a:lnTo>
                  <a:pt x="870" y="696"/>
                </a:lnTo>
                <a:lnTo>
                  <a:pt x="856" y="660"/>
                </a:lnTo>
                <a:lnTo>
                  <a:pt x="856" y="660"/>
                </a:lnTo>
                <a:close/>
                <a:moveTo>
                  <a:pt x="592" y="258"/>
                </a:moveTo>
                <a:lnTo>
                  <a:pt x="592" y="258"/>
                </a:lnTo>
                <a:lnTo>
                  <a:pt x="596" y="258"/>
                </a:lnTo>
                <a:lnTo>
                  <a:pt x="596" y="264"/>
                </a:lnTo>
                <a:lnTo>
                  <a:pt x="592" y="270"/>
                </a:lnTo>
                <a:lnTo>
                  <a:pt x="592" y="272"/>
                </a:lnTo>
                <a:lnTo>
                  <a:pt x="592" y="272"/>
                </a:lnTo>
                <a:lnTo>
                  <a:pt x="588" y="300"/>
                </a:lnTo>
                <a:lnTo>
                  <a:pt x="586" y="316"/>
                </a:lnTo>
                <a:lnTo>
                  <a:pt x="582" y="326"/>
                </a:lnTo>
                <a:lnTo>
                  <a:pt x="582" y="326"/>
                </a:lnTo>
                <a:lnTo>
                  <a:pt x="578" y="336"/>
                </a:lnTo>
                <a:lnTo>
                  <a:pt x="568" y="340"/>
                </a:lnTo>
                <a:lnTo>
                  <a:pt x="568" y="340"/>
                </a:lnTo>
                <a:lnTo>
                  <a:pt x="572" y="296"/>
                </a:lnTo>
                <a:lnTo>
                  <a:pt x="572" y="296"/>
                </a:lnTo>
                <a:lnTo>
                  <a:pt x="572" y="280"/>
                </a:lnTo>
                <a:lnTo>
                  <a:pt x="568" y="260"/>
                </a:lnTo>
                <a:lnTo>
                  <a:pt x="568" y="260"/>
                </a:lnTo>
                <a:lnTo>
                  <a:pt x="592" y="258"/>
                </a:lnTo>
                <a:lnTo>
                  <a:pt x="592" y="258"/>
                </a:lnTo>
                <a:close/>
                <a:moveTo>
                  <a:pt x="520" y="280"/>
                </a:moveTo>
                <a:lnTo>
                  <a:pt x="520" y="280"/>
                </a:lnTo>
                <a:lnTo>
                  <a:pt x="520" y="278"/>
                </a:lnTo>
                <a:lnTo>
                  <a:pt x="524" y="274"/>
                </a:lnTo>
                <a:lnTo>
                  <a:pt x="534" y="268"/>
                </a:lnTo>
                <a:lnTo>
                  <a:pt x="548" y="264"/>
                </a:lnTo>
                <a:lnTo>
                  <a:pt x="562" y="260"/>
                </a:lnTo>
                <a:lnTo>
                  <a:pt x="562" y="260"/>
                </a:lnTo>
                <a:lnTo>
                  <a:pt x="566" y="280"/>
                </a:lnTo>
                <a:lnTo>
                  <a:pt x="566" y="296"/>
                </a:lnTo>
                <a:lnTo>
                  <a:pt x="566" y="296"/>
                </a:lnTo>
                <a:lnTo>
                  <a:pt x="564" y="318"/>
                </a:lnTo>
                <a:lnTo>
                  <a:pt x="562" y="342"/>
                </a:lnTo>
                <a:lnTo>
                  <a:pt x="562" y="342"/>
                </a:lnTo>
                <a:lnTo>
                  <a:pt x="550" y="346"/>
                </a:lnTo>
                <a:lnTo>
                  <a:pt x="550" y="346"/>
                </a:lnTo>
                <a:lnTo>
                  <a:pt x="544" y="346"/>
                </a:lnTo>
                <a:lnTo>
                  <a:pt x="544" y="346"/>
                </a:lnTo>
                <a:lnTo>
                  <a:pt x="536" y="344"/>
                </a:lnTo>
                <a:lnTo>
                  <a:pt x="532" y="340"/>
                </a:lnTo>
                <a:lnTo>
                  <a:pt x="532" y="340"/>
                </a:lnTo>
                <a:lnTo>
                  <a:pt x="530" y="338"/>
                </a:lnTo>
                <a:lnTo>
                  <a:pt x="530" y="338"/>
                </a:lnTo>
                <a:lnTo>
                  <a:pt x="524" y="328"/>
                </a:lnTo>
                <a:lnTo>
                  <a:pt x="520" y="312"/>
                </a:lnTo>
                <a:lnTo>
                  <a:pt x="518" y="296"/>
                </a:lnTo>
                <a:lnTo>
                  <a:pt x="518" y="288"/>
                </a:lnTo>
                <a:lnTo>
                  <a:pt x="520" y="280"/>
                </a:lnTo>
                <a:lnTo>
                  <a:pt x="520" y="280"/>
                </a:lnTo>
                <a:close/>
                <a:moveTo>
                  <a:pt x="338" y="244"/>
                </a:moveTo>
                <a:lnTo>
                  <a:pt x="338" y="244"/>
                </a:lnTo>
                <a:lnTo>
                  <a:pt x="342" y="240"/>
                </a:lnTo>
                <a:lnTo>
                  <a:pt x="344" y="236"/>
                </a:lnTo>
                <a:lnTo>
                  <a:pt x="344" y="230"/>
                </a:lnTo>
                <a:lnTo>
                  <a:pt x="342" y="226"/>
                </a:lnTo>
                <a:lnTo>
                  <a:pt x="336" y="214"/>
                </a:lnTo>
                <a:lnTo>
                  <a:pt x="332" y="206"/>
                </a:lnTo>
                <a:lnTo>
                  <a:pt x="332" y="206"/>
                </a:lnTo>
                <a:lnTo>
                  <a:pt x="328" y="198"/>
                </a:lnTo>
                <a:lnTo>
                  <a:pt x="326" y="188"/>
                </a:lnTo>
                <a:lnTo>
                  <a:pt x="328" y="184"/>
                </a:lnTo>
                <a:lnTo>
                  <a:pt x="330" y="178"/>
                </a:lnTo>
                <a:lnTo>
                  <a:pt x="336" y="172"/>
                </a:lnTo>
                <a:lnTo>
                  <a:pt x="342" y="166"/>
                </a:lnTo>
                <a:lnTo>
                  <a:pt x="342" y="166"/>
                </a:lnTo>
                <a:lnTo>
                  <a:pt x="362" y="164"/>
                </a:lnTo>
                <a:lnTo>
                  <a:pt x="374" y="160"/>
                </a:lnTo>
                <a:lnTo>
                  <a:pt x="386" y="156"/>
                </a:lnTo>
                <a:lnTo>
                  <a:pt x="386" y="156"/>
                </a:lnTo>
                <a:lnTo>
                  <a:pt x="430" y="158"/>
                </a:lnTo>
                <a:lnTo>
                  <a:pt x="454" y="160"/>
                </a:lnTo>
                <a:lnTo>
                  <a:pt x="464" y="160"/>
                </a:lnTo>
                <a:lnTo>
                  <a:pt x="468" y="158"/>
                </a:lnTo>
                <a:lnTo>
                  <a:pt x="468" y="158"/>
                </a:lnTo>
                <a:lnTo>
                  <a:pt x="476" y="158"/>
                </a:lnTo>
                <a:lnTo>
                  <a:pt x="482" y="158"/>
                </a:lnTo>
                <a:lnTo>
                  <a:pt x="492" y="154"/>
                </a:lnTo>
                <a:lnTo>
                  <a:pt x="502" y="148"/>
                </a:lnTo>
                <a:lnTo>
                  <a:pt x="508" y="144"/>
                </a:lnTo>
                <a:lnTo>
                  <a:pt x="508" y="144"/>
                </a:lnTo>
                <a:lnTo>
                  <a:pt x="518" y="144"/>
                </a:lnTo>
                <a:lnTo>
                  <a:pt x="526" y="142"/>
                </a:lnTo>
                <a:lnTo>
                  <a:pt x="526" y="142"/>
                </a:lnTo>
                <a:lnTo>
                  <a:pt x="536" y="152"/>
                </a:lnTo>
                <a:lnTo>
                  <a:pt x="534" y="154"/>
                </a:lnTo>
                <a:lnTo>
                  <a:pt x="534" y="154"/>
                </a:lnTo>
                <a:lnTo>
                  <a:pt x="546" y="190"/>
                </a:lnTo>
                <a:lnTo>
                  <a:pt x="554" y="218"/>
                </a:lnTo>
                <a:lnTo>
                  <a:pt x="560" y="248"/>
                </a:lnTo>
                <a:lnTo>
                  <a:pt x="560" y="248"/>
                </a:lnTo>
                <a:lnTo>
                  <a:pt x="544" y="252"/>
                </a:lnTo>
                <a:lnTo>
                  <a:pt x="530" y="256"/>
                </a:lnTo>
                <a:lnTo>
                  <a:pt x="518" y="264"/>
                </a:lnTo>
                <a:lnTo>
                  <a:pt x="510" y="272"/>
                </a:lnTo>
                <a:lnTo>
                  <a:pt x="510" y="272"/>
                </a:lnTo>
                <a:lnTo>
                  <a:pt x="482" y="276"/>
                </a:lnTo>
                <a:lnTo>
                  <a:pt x="482" y="276"/>
                </a:lnTo>
                <a:lnTo>
                  <a:pt x="478" y="272"/>
                </a:lnTo>
                <a:lnTo>
                  <a:pt x="470" y="270"/>
                </a:lnTo>
                <a:lnTo>
                  <a:pt x="462" y="268"/>
                </a:lnTo>
                <a:lnTo>
                  <a:pt x="448" y="268"/>
                </a:lnTo>
                <a:lnTo>
                  <a:pt x="448" y="268"/>
                </a:lnTo>
                <a:lnTo>
                  <a:pt x="420" y="270"/>
                </a:lnTo>
                <a:lnTo>
                  <a:pt x="390" y="274"/>
                </a:lnTo>
                <a:lnTo>
                  <a:pt x="364" y="280"/>
                </a:lnTo>
                <a:lnTo>
                  <a:pt x="344" y="286"/>
                </a:lnTo>
                <a:lnTo>
                  <a:pt x="340" y="286"/>
                </a:lnTo>
                <a:lnTo>
                  <a:pt x="340" y="288"/>
                </a:lnTo>
                <a:lnTo>
                  <a:pt x="340" y="288"/>
                </a:lnTo>
                <a:lnTo>
                  <a:pt x="304" y="274"/>
                </a:lnTo>
                <a:lnTo>
                  <a:pt x="304" y="274"/>
                </a:lnTo>
                <a:lnTo>
                  <a:pt x="306" y="270"/>
                </a:lnTo>
                <a:lnTo>
                  <a:pt x="310" y="264"/>
                </a:lnTo>
                <a:lnTo>
                  <a:pt x="318" y="256"/>
                </a:lnTo>
                <a:lnTo>
                  <a:pt x="338" y="244"/>
                </a:lnTo>
                <a:lnTo>
                  <a:pt x="338" y="244"/>
                </a:lnTo>
                <a:close/>
                <a:moveTo>
                  <a:pt x="352" y="304"/>
                </a:moveTo>
                <a:lnTo>
                  <a:pt x="352" y="296"/>
                </a:lnTo>
                <a:lnTo>
                  <a:pt x="352" y="296"/>
                </a:lnTo>
                <a:lnTo>
                  <a:pt x="372" y="290"/>
                </a:lnTo>
                <a:lnTo>
                  <a:pt x="396" y="286"/>
                </a:lnTo>
                <a:lnTo>
                  <a:pt x="424" y="282"/>
                </a:lnTo>
                <a:lnTo>
                  <a:pt x="448" y="280"/>
                </a:lnTo>
                <a:lnTo>
                  <a:pt x="448" y="280"/>
                </a:lnTo>
                <a:lnTo>
                  <a:pt x="460" y="280"/>
                </a:lnTo>
                <a:lnTo>
                  <a:pt x="468" y="282"/>
                </a:lnTo>
                <a:lnTo>
                  <a:pt x="472" y="284"/>
                </a:lnTo>
                <a:lnTo>
                  <a:pt x="474" y="284"/>
                </a:lnTo>
                <a:lnTo>
                  <a:pt x="474" y="284"/>
                </a:lnTo>
                <a:lnTo>
                  <a:pt x="474" y="292"/>
                </a:lnTo>
                <a:lnTo>
                  <a:pt x="474" y="300"/>
                </a:lnTo>
                <a:lnTo>
                  <a:pt x="468" y="316"/>
                </a:lnTo>
                <a:lnTo>
                  <a:pt x="458" y="332"/>
                </a:lnTo>
                <a:lnTo>
                  <a:pt x="446" y="346"/>
                </a:lnTo>
                <a:lnTo>
                  <a:pt x="446" y="346"/>
                </a:lnTo>
                <a:lnTo>
                  <a:pt x="444" y="348"/>
                </a:lnTo>
                <a:lnTo>
                  <a:pt x="444" y="348"/>
                </a:lnTo>
                <a:lnTo>
                  <a:pt x="440" y="352"/>
                </a:lnTo>
                <a:lnTo>
                  <a:pt x="432" y="356"/>
                </a:lnTo>
                <a:lnTo>
                  <a:pt x="424" y="360"/>
                </a:lnTo>
                <a:lnTo>
                  <a:pt x="410" y="364"/>
                </a:lnTo>
                <a:lnTo>
                  <a:pt x="410" y="364"/>
                </a:lnTo>
                <a:lnTo>
                  <a:pt x="380" y="368"/>
                </a:lnTo>
                <a:lnTo>
                  <a:pt x="380" y="368"/>
                </a:lnTo>
                <a:lnTo>
                  <a:pt x="372" y="366"/>
                </a:lnTo>
                <a:lnTo>
                  <a:pt x="366" y="364"/>
                </a:lnTo>
                <a:lnTo>
                  <a:pt x="364" y="362"/>
                </a:lnTo>
                <a:lnTo>
                  <a:pt x="362" y="360"/>
                </a:lnTo>
                <a:lnTo>
                  <a:pt x="362" y="360"/>
                </a:lnTo>
                <a:lnTo>
                  <a:pt x="360" y="350"/>
                </a:lnTo>
                <a:lnTo>
                  <a:pt x="358" y="338"/>
                </a:lnTo>
                <a:lnTo>
                  <a:pt x="356" y="310"/>
                </a:lnTo>
                <a:lnTo>
                  <a:pt x="356" y="308"/>
                </a:lnTo>
                <a:lnTo>
                  <a:pt x="352" y="304"/>
                </a:lnTo>
                <a:close/>
                <a:moveTo>
                  <a:pt x="242" y="348"/>
                </a:moveTo>
                <a:lnTo>
                  <a:pt x="240" y="344"/>
                </a:lnTo>
                <a:lnTo>
                  <a:pt x="240" y="344"/>
                </a:lnTo>
                <a:lnTo>
                  <a:pt x="232" y="330"/>
                </a:lnTo>
                <a:lnTo>
                  <a:pt x="228" y="312"/>
                </a:lnTo>
                <a:lnTo>
                  <a:pt x="226" y="304"/>
                </a:lnTo>
                <a:lnTo>
                  <a:pt x="226" y="296"/>
                </a:lnTo>
                <a:lnTo>
                  <a:pt x="228" y="288"/>
                </a:lnTo>
                <a:lnTo>
                  <a:pt x="232" y="282"/>
                </a:lnTo>
                <a:lnTo>
                  <a:pt x="232" y="282"/>
                </a:lnTo>
                <a:lnTo>
                  <a:pt x="238" y="276"/>
                </a:lnTo>
                <a:lnTo>
                  <a:pt x="242" y="272"/>
                </a:lnTo>
                <a:lnTo>
                  <a:pt x="248" y="270"/>
                </a:lnTo>
                <a:lnTo>
                  <a:pt x="254" y="270"/>
                </a:lnTo>
                <a:lnTo>
                  <a:pt x="254" y="270"/>
                </a:lnTo>
                <a:lnTo>
                  <a:pt x="262" y="272"/>
                </a:lnTo>
                <a:lnTo>
                  <a:pt x="270" y="276"/>
                </a:lnTo>
                <a:lnTo>
                  <a:pt x="278" y="282"/>
                </a:lnTo>
                <a:lnTo>
                  <a:pt x="284" y="290"/>
                </a:lnTo>
                <a:lnTo>
                  <a:pt x="286" y="288"/>
                </a:lnTo>
                <a:lnTo>
                  <a:pt x="286" y="288"/>
                </a:lnTo>
                <a:lnTo>
                  <a:pt x="290" y="300"/>
                </a:lnTo>
                <a:lnTo>
                  <a:pt x="294" y="314"/>
                </a:lnTo>
                <a:lnTo>
                  <a:pt x="294" y="328"/>
                </a:lnTo>
                <a:lnTo>
                  <a:pt x="308" y="336"/>
                </a:lnTo>
                <a:lnTo>
                  <a:pt x="308" y="336"/>
                </a:lnTo>
                <a:lnTo>
                  <a:pt x="304" y="288"/>
                </a:lnTo>
                <a:lnTo>
                  <a:pt x="340" y="304"/>
                </a:lnTo>
                <a:lnTo>
                  <a:pt x="338" y="308"/>
                </a:lnTo>
                <a:lnTo>
                  <a:pt x="344" y="314"/>
                </a:lnTo>
                <a:lnTo>
                  <a:pt x="344" y="314"/>
                </a:lnTo>
                <a:lnTo>
                  <a:pt x="346" y="338"/>
                </a:lnTo>
                <a:lnTo>
                  <a:pt x="348" y="354"/>
                </a:lnTo>
                <a:lnTo>
                  <a:pt x="352" y="366"/>
                </a:lnTo>
                <a:lnTo>
                  <a:pt x="352" y="366"/>
                </a:lnTo>
                <a:lnTo>
                  <a:pt x="356" y="372"/>
                </a:lnTo>
                <a:lnTo>
                  <a:pt x="362" y="376"/>
                </a:lnTo>
                <a:lnTo>
                  <a:pt x="370" y="378"/>
                </a:lnTo>
                <a:lnTo>
                  <a:pt x="380" y="380"/>
                </a:lnTo>
                <a:lnTo>
                  <a:pt x="380" y="380"/>
                </a:lnTo>
                <a:lnTo>
                  <a:pt x="394" y="378"/>
                </a:lnTo>
                <a:lnTo>
                  <a:pt x="412" y="376"/>
                </a:lnTo>
                <a:lnTo>
                  <a:pt x="412" y="376"/>
                </a:lnTo>
                <a:lnTo>
                  <a:pt x="428" y="372"/>
                </a:lnTo>
                <a:lnTo>
                  <a:pt x="440" y="368"/>
                </a:lnTo>
                <a:lnTo>
                  <a:pt x="446" y="362"/>
                </a:lnTo>
                <a:lnTo>
                  <a:pt x="452" y="358"/>
                </a:lnTo>
                <a:lnTo>
                  <a:pt x="452" y="358"/>
                </a:lnTo>
                <a:lnTo>
                  <a:pt x="454" y="354"/>
                </a:lnTo>
                <a:lnTo>
                  <a:pt x="454" y="354"/>
                </a:lnTo>
                <a:lnTo>
                  <a:pt x="466" y="344"/>
                </a:lnTo>
                <a:lnTo>
                  <a:pt x="476" y="328"/>
                </a:lnTo>
                <a:lnTo>
                  <a:pt x="484" y="312"/>
                </a:lnTo>
                <a:lnTo>
                  <a:pt x="488" y="294"/>
                </a:lnTo>
                <a:lnTo>
                  <a:pt x="488" y="294"/>
                </a:lnTo>
                <a:lnTo>
                  <a:pt x="496" y="292"/>
                </a:lnTo>
                <a:lnTo>
                  <a:pt x="506" y="292"/>
                </a:lnTo>
                <a:lnTo>
                  <a:pt x="506" y="292"/>
                </a:lnTo>
                <a:lnTo>
                  <a:pt x="506" y="308"/>
                </a:lnTo>
                <a:lnTo>
                  <a:pt x="510" y="322"/>
                </a:lnTo>
                <a:lnTo>
                  <a:pt x="516" y="336"/>
                </a:lnTo>
                <a:lnTo>
                  <a:pt x="522" y="346"/>
                </a:lnTo>
                <a:lnTo>
                  <a:pt x="522" y="346"/>
                </a:lnTo>
                <a:lnTo>
                  <a:pt x="522" y="348"/>
                </a:lnTo>
                <a:lnTo>
                  <a:pt x="522" y="348"/>
                </a:lnTo>
                <a:lnTo>
                  <a:pt x="526" y="350"/>
                </a:lnTo>
                <a:lnTo>
                  <a:pt x="530" y="354"/>
                </a:lnTo>
                <a:lnTo>
                  <a:pt x="536" y="356"/>
                </a:lnTo>
                <a:lnTo>
                  <a:pt x="544" y="358"/>
                </a:lnTo>
                <a:lnTo>
                  <a:pt x="544" y="358"/>
                </a:lnTo>
                <a:lnTo>
                  <a:pt x="552" y="358"/>
                </a:lnTo>
                <a:lnTo>
                  <a:pt x="552" y="358"/>
                </a:lnTo>
                <a:lnTo>
                  <a:pt x="560" y="356"/>
                </a:lnTo>
                <a:lnTo>
                  <a:pt x="560" y="356"/>
                </a:lnTo>
                <a:lnTo>
                  <a:pt x="554" y="390"/>
                </a:lnTo>
                <a:lnTo>
                  <a:pt x="548" y="414"/>
                </a:lnTo>
                <a:lnTo>
                  <a:pt x="548" y="414"/>
                </a:lnTo>
                <a:lnTo>
                  <a:pt x="536" y="466"/>
                </a:lnTo>
                <a:lnTo>
                  <a:pt x="536" y="466"/>
                </a:lnTo>
                <a:lnTo>
                  <a:pt x="524" y="516"/>
                </a:lnTo>
                <a:lnTo>
                  <a:pt x="524" y="516"/>
                </a:lnTo>
                <a:lnTo>
                  <a:pt x="522" y="518"/>
                </a:lnTo>
                <a:lnTo>
                  <a:pt x="516" y="522"/>
                </a:lnTo>
                <a:lnTo>
                  <a:pt x="500" y="526"/>
                </a:lnTo>
                <a:lnTo>
                  <a:pt x="480" y="530"/>
                </a:lnTo>
                <a:lnTo>
                  <a:pt x="470" y="530"/>
                </a:lnTo>
                <a:lnTo>
                  <a:pt x="464" y="528"/>
                </a:lnTo>
                <a:lnTo>
                  <a:pt x="464" y="528"/>
                </a:lnTo>
                <a:lnTo>
                  <a:pt x="436" y="518"/>
                </a:lnTo>
                <a:lnTo>
                  <a:pt x="414" y="506"/>
                </a:lnTo>
                <a:lnTo>
                  <a:pt x="414" y="506"/>
                </a:lnTo>
                <a:lnTo>
                  <a:pt x="394" y="494"/>
                </a:lnTo>
                <a:lnTo>
                  <a:pt x="376" y="486"/>
                </a:lnTo>
                <a:lnTo>
                  <a:pt x="376" y="486"/>
                </a:lnTo>
                <a:lnTo>
                  <a:pt x="364" y="478"/>
                </a:lnTo>
                <a:lnTo>
                  <a:pt x="352" y="470"/>
                </a:lnTo>
                <a:lnTo>
                  <a:pt x="342" y="462"/>
                </a:lnTo>
                <a:lnTo>
                  <a:pt x="332" y="450"/>
                </a:lnTo>
                <a:lnTo>
                  <a:pt x="324" y="436"/>
                </a:lnTo>
                <a:lnTo>
                  <a:pt x="316" y="416"/>
                </a:lnTo>
                <a:lnTo>
                  <a:pt x="310" y="390"/>
                </a:lnTo>
                <a:lnTo>
                  <a:pt x="302" y="358"/>
                </a:lnTo>
                <a:lnTo>
                  <a:pt x="296" y="360"/>
                </a:lnTo>
                <a:lnTo>
                  <a:pt x="296" y="360"/>
                </a:lnTo>
                <a:lnTo>
                  <a:pt x="298" y="364"/>
                </a:lnTo>
                <a:lnTo>
                  <a:pt x="298" y="364"/>
                </a:lnTo>
                <a:lnTo>
                  <a:pt x="290" y="370"/>
                </a:lnTo>
                <a:lnTo>
                  <a:pt x="284" y="374"/>
                </a:lnTo>
                <a:lnTo>
                  <a:pt x="278" y="372"/>
                </a:lnTo>
                <a:lnTo>
                  <a:pt x="276" y="372"/>
                </a:lnTo>
                <a:lnTo>
                  <a:pt x="276" y="372"/>
                </a:lnTo>
                <a:lnTo>
                  <a:pt x="266" y="370"/>
                </a:lnTo>
                <a:lnTo>
                  <a:pt x="256" y="364"/>
                </a:lnTo>
                <a:lnTo>
                  <a:pt x="248" y="358"/>
                </a:lnTo>
                <a:lnTo>
                  <a:pt x="242" y="348"/>
                </a:lnTo>
                <a:lnTo>
                  <a:pt x="242" y="348"/>
                </a:lnTo>
                <a:close/>
                <a:moveTo>
                  <a:pt x="408" y="758"/>
                </a:moveTo>
                <a:lnTo>
                  <a:pt x="408" y="758"/>
                </a:lnTo>
                <a:lnTo>
                  <a:pt x="372" y="730"/>
                </a:lnTo>
                <a:lnTo>
                  <a:pt x="342" y="706"/>
                </a:lnTo>
                <a:lnTo>
                  <a:pt x="318" y="686"/>
                </a:lnTo>
                <a:lnTo>
                  <a:pt x="302" y="668"/>
                </a:lnTo>
                <a:lnTo>
                  <a:pt x="290" y="654"/>
                </a:lnTo>
                <a:lnTo>
                  <a:pt x="282" y="642"/>
                </a:lnTo>
                <a:lnTo>
                  <a:pt x="276" y="632"/>
                </a:lnTo>
                <a:lnTo>
                  <a:pt x="274" y="622"/>
                </a:lnTo>
                <a:lnTo>
                  <a:pt x="274" y="622"/>
                </a:lnTo>
                <a:lnTo>
                  <a:pt x="274" y="604"/>
                </a:lnTo>
                <a:lnTo>
                  <a:pt x="278" y="582"/>
                </a:lnTo>
                <a:lnTo>
                  <a:pt x="284" y="562"/>
                </a:lnTo>
                <a:lnTo>
                  <a:pt x="288" y="544"/>
                </a:lnTo>
                <a:lnTo>
                  <a:pt x="292" y="544"/>
                </a:lnTo>
                <a:lnTo>
                  <a:pt x="292" y="544"/>
                </a:lnTo>
                <a:lnTo>
                  <a:pt x="296" y="532"/>
                </a:lnTo>
                <a:lnTo>
                  <a:pt x="298" y="518"/>
                </a:lnTo>
                <a:lnTo>
                  <a:pt x="300" y="494"/>
                </a:lnTo>
                <a:lnTo>
                  <a:pt x="300" y="472"/>
                </a:lnTo>
                <a:lnTo>
                  <a:pt x="298" y="454"/>
                </a:lnTo>
                <a:lnTo>
                  <a:pt x="296" y="452"/>
                </a:lnTo>
                <a:lnTo>
                  <a:pt x="296" y="452"/>
                </a:lnTo>
                <a:lnTo>
                  <a:pt x="288" y="378"/>
                </a:lnTo>
                <a:lnTo>
                  <a:pt x="288" y="378"/>
                </a:lnTo>
                <a:lnTo>
                  <a:pt x="294" y="376"/>
                </a:lnTo>
                <a:lnTo>
                  <a:pt x="298" y="372"/>
                </a:lnTo>
                <a:lnTo>
                  <a:pt x="298" y="372"/>
                </a:lnTo>
                <a:lnTo>
                  <a:pt x="306" y="402"/>
                </a:lnTo>
                <a:lnTo>
                  <a:pt x="312" y="426"/>
                </a:lnTo>
                <a:lnTo>
                  <a:pt x="320" y="444"/>
                </a:lnTo>
                <a:lnTo>
                  <a:pt x="328" y="458"/>
                </a:lnTo>
                <a:lnTo>
                  <a:pt x="338" y="468"/>
                </a:lnTo>
                <a:lnTo>
                  <a:pt x="348" y="476"/>
                </a:lnTo>
                <a:lnTo>
                  <a:pt x="374" y="492"/>
                </a:lnTo>
                <a:lnTo>
                  <a:pt x="374" y="492"/>
                </a:lnTo>
                <a:lnTo>
                  <a:pt x="390" y="500"/>
                </a:lnTo>
                <a:lnTo>
                  <a:pt x="410" y="512"/>
                </a:lnTo>
                <a:lnTo>
                  <a:pt x="410" y="512"/>
                </a:lnTo>
                <a:lnTo>
                  <a:pt x="434" y="524"/>
                </a:lnTo>
                <a:lnTo>
                  <a:pt x="462" y="534"/>
                </a:lnTo>
                <a:lnTo>
                  <a:pt x="462" y="534"/>
                </a:lnTo>
                <a:lnTo>
                  <a:pt x="474" y="536"/>
                </a:lnTo>
                <a:lnTo>
                  <a:pt x="474" y="536"/>
                </a:lnTo>
                <a:lnTo>
                  <a:pt x="492" y="534"/>
                </a:lnTo>
                <a:lnTo>
                  <a:pt x="508" y="530"/>
                </a:lnTo>
                <a:lnTo>
                  <a:pt x="522" y="524"/>
                </a:lnTo>
                <a:lnTo>
                  <a:pt x="526" y="522"/>
                </a:lnTo>
                <a:lnTo>
                  <a:pt x="530" y="518"/>
                </a:lnTo>
                <a:lnTo>
                  <a:pt x="530" y="518"/>
                </a:lnTo>
                <a:lnTo>
                  <a:pt x="530" y="512"/>
                </a:lnTo>
                <a:lnTo>
                  <a:pt x="530" y="512"/>
                </a:lnTo>
                <a:lnTo>
                  <a:pt x="530" y="558"/>
                </a:lnTo>
                <a:lnTo>
                  <a:pt x="532" y="582"/>
                </a:lnTo>
                <a:lnTo>
                  <a:pt x="534" y="606"/>
                </a:lnTo>
                <a:lnTo>
                  <a:pt x="534" y="606"/>
                </a:lnTo>
                <a:lnTo>
                  <a:pt x="534" y="614"/>
                </a:lnTo>
                <a:lnTo>
                  <a:pt x="534" y="622"/>
                </a:lnTo>
                <a:lnTo>
                  <a:pt x="526" y="642"/>
                </a:lnTo>
                <a:lnTo>
                  <a:pt x="514" y="664"/>
                </a:lnTo>
                <a:lnTo>
                  <a:pt x="498" y="688"/>
                </a:lnTo>
                <a:lnTo>
                  <a:pt x="478" y="710"/>
                </a:lnTo>
                <a:lnTo>
                  <a:pt x="456" y="730"/>
                </a:lnTo>
                <a:lnTo>
                  <a:pt x="432" y="748"/>
                </a:lnTo>
                <a:lnTo>
                  <a:pt x="420" y="754"/>
                </a:lnTo>
                <a:lnTo>
                  <a:pt x="408" y="758"/>
                </a:lnTo>
                <a:lnTo>
                  <a:pt x="408" y="758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8084835" y="4722429"/>
            <a:ext cx="34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张森同学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479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8" grpId="0" animBg="1"/>
      <p:bldP spid="63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pPr lvl="0"/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小组成员体会</a:t>
            </a:r>
            <a:endParaRPr lang="zh-CN" altLang="en-US" sz="4000" spc="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20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成员体会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0591b54f-0b81-46a2-aceb-879cd9710cc4"/>
          <p:cNvGrpSpPr>
            <a:grpSpLocks noChangeAspect="1"/>
          </p:cNvGrpSpPr>
          <p:nvPr/>
        </p:nvGrpSpPr>
        <p:grpSpPr>
          <a:xfrm>
            <a:off x="790279" y="2143760"/>
            <a:ext cx="10623195" cy="3610328"/>
            <a:chOff x="1208820" y="1915631"/>
            <a:chExt cx="9752905" cy="3314557"/>
          </a:xfrm>
        </p:grpSpPr>
        <p:grpSp>
          <p:nvGrpSpPr>
            <p:cNvPr id="7" name="Group 2"/>
            <p:cNvGrpSpPr/>
            <p:nvPr/>
          </p:nvGrpSpPr>
          <p:grpSpPr>
            <a:xfrm>
              <a:off x="4223790" y="2204861"/>
              <a:ext cx="3621219" cy="2863028"/>
              <a:chOff x="4596055" y="2525954"/>
              <a:chExt cx="2986255" cy="2361011"/>
            </a:xfrm>
          </p:grpSpPr>
          <p:sp>
            <p:nvSpPr>
              <p:cNvPr id="32" name="i$liḋe-Freeform: Shape 4"/>
              <p:cNvSpPr>
                <a:spLocks/>
              </p:cNvSpPr>
              <p:nvPr/>
            </p:nvSpPr>
            <p:spPr bwMode="auto">
              <a:xfrm>
                <a:off x="6654355" y="3499489"/>
                <a:ext cx="927955" cy="665735"/>
              </a:xfrm>
              <a:custGeom>
                <a:avLst/>
                <a:gdLst>
                  <a:gd name="T0" fmla="*/ 222 w 443"/>
                  <a:gd name="T1" fmla="*/ 0 h 318"/>
                  <a:gd name="T2" fmla="*/ 115 w 443"/>
                  <a:gd name="T3" fmla="*/ 44 h 318"/>
                  <a:gd name="T4" fmla="*/ 0 w 443"/>
                  <a:gd name="T5" fmla="*/ 159 h 318"/>
                  <a:gd name="T6" fmla="*/ 115 w 443"/>
                  <a:gd name="T7" fmla="*/ 274 h 318"/>
                  <a:gd name="T8" fmla="*/ 222 w 443"/>
                  <a:gd name="T9" fmla="*/ 318 h 318"/>
                  <a:gd name="T10" fmla="*/ 328 w 443"/>
                  <a:gd name="T11" fmla="*/ 274 h 318"/>
                  <a:gd name="T12" fmla="*/ 443 w 443"/>
                  <a:gd name="T13" fmla="*/ 159 h 318"/>
                  <a:gd name="T14" fmla="*/ 328 w 443"/>
                  <a:gd name="T15" fmla="*/ 44 h 318"/>
                  <a:gd name="T16" fmla="*/ 222 w 443"/>
                  <a:gd name="T17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3" h="318">
                    <a:moveTo>
                      <a:pt x="222" y="0"/>
                    </a:moveTo>
                    <a:cubicBezTo>
                      <a:pt x="183" y="0"/>
                      <a:pt x="144" y="14"/>
                      <a:pt x="115" y="44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44" y="304"/>
                      <a:pt x="183" y="318"/>
                      <a:pt x="222" y="318"/>
                    </a:cubicBezTo>
                    <a:cubicBezTo>
                      <a:pt x="260" y="318"/>
                      <a:pt x="299" y="304"/>
                      <a:pt x="328" y="274"/>
                    </a:cubicBezTo>
                    <a:cubicBezTo>
                      <a:pt x="443" y="159"/>
                      <a:pt x="443" y="159"/>
                      <a:pt x="443" y="159"/>
                    </a:cubicBezTo>
                    <a:cubicBezTo>
                      <a:pt x="328" y="44"/>
                      <a:pt x="328" y="44"/>
                      <a:pt x="328" y="44"/>
                    </a:cubicBezTo>
                    <a:cubicBezTo>
                      <a:pt x="299" y="14"/>
                      <a:pt x="260" y="0"/>
                      <a:pt x="222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$liḋe-Freeform: Shape 5"/>
              <p:cNvSpPr>
                <a:spLocks/>
              </p:cNvSpPr>
              <p:nvPr/>
            </p:nvSpPr>
            <p:spPr bwMode="auto">
              <a:xfrm>
                <a:off x="4596055" y="3499489"/>
                <a:ext cx="930501" cy="665735"/>
              </a:xfrm>
              <a:custGeom>
                <a:avLst/>
                <a:gdLst>
                  <a:gd name="T0" fmla="*/ 222 w 444"/>
                  <a:gd name="T1" fmla="*/ 0 h 318"/>
                  <a:gd name="T2" fmla="*/ 116 w 444"/>
                  <a:gd name="T3" fmla="*/ 44 h 318"/>
                  <a:gd name="T4" fmla="*/ 0 w 444"/>
                  <a:gd name="T5" fmla="*/ 159 h 318"/>
                  <a:gd name="T6" fmla="*/ 116 w 444"/>
                  <a:gd name="T7" fmla="*/ 274 h 318"/>
                  <a:gd name="T8" fmla="*/ 222 w 444"/>
                  <a:gd name="T9" fmla="*/ 318 h 318"/>
                  <a:gd name="T10" fmla="*/ 329 w 444"/>
                  <a:gd name="T11" fmla="*/ 274 h 318"/>
                  <a:gd name="T12" fmla="*/ 444 w 444"/>
                  <a:gd name="T13" fmla="*/ 159 h 318"/>
                  <a:gd name="T14" fmla="*/ 329 w 444"/>
                  <a:gd name="T15" fmla="*/ 44 h 318"/>
                  <a:gd name="T16" fmla="*/ 222 w 444"/>
                  <a:gd name="T17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318">
                    <a:moveTo>
                      <a:pt x="222" y="0"/>
                    </a:moveTo>
                    <a:cubicBezTo>
                      <a:pt x="184" y="0"/>
                      <a:pt x="145" y="14"/>
                      <a:pt x="116" y="44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16" y="274"/>
                      <a:pt x="116" y="274"/>
                      <a:pt x="116" y="274"/>
                    </a:cubicBezTo>
                    <a:cubicBezTo>
                      <a:pt x="145" y="304"/>
                      <a:pt x="184" y="318"/>
                      <a:pt x="222" y="318"/>
                    </a:cubicBezTo>
                    <a:cubicBezTo>
                      <a:pt x="261" y="318"/>
                      <a:pt x="299" y="304"/>
                      <a:pt x="329" y="274"/>
                    </a:cubicBezTo>
                    <a:cubicBezTo>
                      <a:pt x="444" y="159"/>
                      <a:pt x="444" y="159"/>
                      <a:pt x="444" y="159"/>
                    </a:cubicBezTo>
                    <a:cubicBezTo>
                      <a:pt x="329" y="44"/>
                      <a:pt x="329" y="44"/>
                      <a:pt x="329" y="44"/>
                    </a:cubicBezTo>
                    <a:cubicBezTo>
                      <a:pt x="299" y="14"/>
                      <a:pt x="261" y="0"/>
                      <a:pt x="222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$liḋe-Freeform: Shape 6"/>
              <p:cNvSpPr>
                <a:spLocks/>
              </p:cNvSpPr>
              <p:nvPr/>
            </p:nvSpPr>
            <p:spPr bwMode="auto">
              <a:xfrm>
                <a:off x="5036481" y="2773926"/>
                <a:ext cx="661915" cy="654279"/>
              </a:xfrm>
              <a:custGeom>
                <a:avLst/>
                <a:gdLst>
                  <a:gd name="T0" fmla="*/ 162 w 316"/>
                  <a:gd name="T1" fmla="*/ 0 h 312"/>
                  <a:gd name="T2" fmla="*/ 0 w 316"/>
                  <a:gd name="T3" fmla="*/ 0 h 312"/>
                  <a:gd name="T4" fmla="*/ 0 w 316"/>
                  <a:gd name="T5" fmla="*/ 164 h 312"/>
                  <a:gd name="T6" fmla="*/ 150 w 316"/>
                  <a:gd name="T7" fmla="*/ 312 h 312"/>
                  <a:gd name="T8" fmla="*/ 316 w 316"/>
                  <a:gd name="T9" fmla="*/ 312 h 312"/>
                  <a:gd name="T10" fmla="*/ 316 w 316"/>
                  <a:gd name="T11" fmla="*/ 152 h 312"/>
                  <a:gd name="T12" fmla="*/ 162 w 316"/>
                  <a:gd name="T1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312">
                    <a:moveTo>
                      <a:pt x="16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247"/>
                      <a:pt x="67" y="312"/>
                      <a:pt x="150" y="312"/>
                    </a:cubicBezTo>
                    <a:cubicBezTo>
                      <a:pt x="316" y="312"/>
                      <a:pt x="316" y="312"/>
                      <a:pt x="316" y="312"/>
                    </a:cubicBezTo>
                    <a:cubicBezTo>
                      <a:pt x="316" y="152"/>
                      <a:pt x="316" y="152"/>
                      <a:pt x="316" y="152"/>
                    </a:cubicBezTo>
                    <a:cubicBezTo>
                      <a:pt x="316" y="68"/>
                      <a:pt x="245" y="0"/>
                      <a:pt x="162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liḋe-Freeform: Shape 7"/>
              <p:cNvSpPr>
                <a:spLocks/>
              </p:cNvSpPr>
              <p:nvPr/>
            </p:nvSpPr>
            <p:spPr bwMode="auto">
              <a:xfrm>
                <a:off x="6485056" y="4232686"/>
                <a:ext cx="653005" cy="654279"/>
              </a:xfrm>
              <a:custGeom>
                <a:avLst/>
                <a:gdLst>
                  <a:gd name="T0" fmla="*/ 165 w 312"/>
                  <a:gd name="T1" fmla="*/ 0 h 312"/>
                  <a:gd name="T2" fmla="*/ 0 w 312"/>
                  <a:gd name="T3" fmla="*/ 0 h 312"/>
                  <a:gd name="T4" fmla="*/ 0 w 312"/>
                  <a:gd name="T5" fmla="*/ 162 h 312"/>
                  <a:gd name="T6" fmla="*/ 153 w 312"/>
                  <a:gd name="T7" fmla="*/ 312 h 312"/>
                  <a:gd name="T8" fmla="*/ 312 w 312"/>
                  <a:gd name="T9" fmla="*/ 312 h 312"/>
                  <a:gd name="T10" fmla="*/ 312 w 312"/>
                  <a:gd name="T11" fmla="*/ 150 h 312"/>
                  <a:gd name="T12" fmla="*/ 165 w 312"/>
                  <a:gd name="T1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2" h="312">
                    <a:moveTo>
                      <a:pt x="1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246"/>
                      <a:pt x="69" y="312"/>
                      <a:pt x="153" y="312"/>
                    </a:cubicBezTo>
                    <a:cubicBezTo>
                      <a:pt x="312" y="312"/>
                      <a:pt x="312" y="312"/>
                      <a:pt x="312" y="312"/>
                    </a:cubicBezTo>
                    <a:cubicBezTo>
                      <a:pt x="312" y="150"/>
                      <a:pt x="312" y="150"/>
                      <a:pt x="312" y="150"/>
                    </a:cubicBezTo>
                    <a:cubicBezTo>
                      <a:pt x="312" y="67"/>
                      <a:pt x="248" y="0"/>
                      <a:pt x="165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$liḋe-Freeform: Shape 8"/>
              <p:cNvSpPr>
                <a:spLocks/>
              </p:cNvSpPr>
              <p:nvPr/>
            </p:nvSpPr>
            <p:spPr bwMode="auto">
              <a:xfrm>
                <a:off x="6485056" y="2773926"/>
                <a:ext cx="653005" cy="654279"/>
              </a:xfrm>
              <a:custGeom>
                <a:avLst/>
                <a:gdLst>
                  <a:gd name="T0" fmla="*/ 312 w 312"/>
                  <a:gd name="T1" fmla="*/ 0 h 312"/>
                  <a:gd name="T2" fmla="*/ 153 w 312"/>
                  <a:gd name="T3" fmla="*/ 0 h 312"/>
                  <a:gd name="T4" fmla="*/ 0 w 312"/>
                  <a:gd name="T5" fmla="*/ 152 h 312"/>
                  <a:gd name="T6" fmla="*/ 0 w 312"/>
                  <a:gd name="T7" fmla="*/ 312 h 312"/>
                  <a:gd name="T8" fmla="*/ 165 w 312"/>
                  <a:gd name="T9" fmla="*/ 312 h 312"/>
                  <a:gd name="T10" fmla="*/ 312 w 312"/>
                  <a:gd name="T11" fmla="*/ 164 h 312"/>
                  <a:gd name="T12" fmla="*/ 312 w 312"/>
                  <a:gd name="T1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2" h="312">
                    <a:moveTo>
                      <a:pt x="312" y="0"/>
                    </a:moveTo>
                    <a:cubicBezTo>
                      <a:pt x="153" y="0"/>
                      <a:pt x="153" y="0"/>
                      <a:pt x="153" y="0"/>
                    </a:cubicBezTo>
                    <a:cubicBezTo>
                      <a:pt x="69" y="0"/>
                      <a:pt x="0" y="68"/>
                      <a:pt x="0" y="15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65" y="312"/>
                      <a:pt x="165" y="312"/>
                      <a:pt x="165" y="312"/>
                    </a:cubicBezTo>
                    <a:cubicBezTo>
                      <a:pt x="248" y="312"/>
                      <a:pt x="312" y="247"/>
                      <a:pt x="312" y="164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$liḋe-Freeform: Shape 9"/>
              <p:cNvSpPr>
                <a:spLocks/>
              </p:cNvSpPr>
              <p:nvPr/>
            </p:nvSpPr>
            <p:spPr bwMode="auto">
              <a:xfrm>
                <a:off x="5036481" y="4232686"/>
                <a:ext cx="661915" cy="654279"/>
              </a:xfrm>
              <a:custGeom>
                <a:avLst/>
                <a:gdLst>
                  <a:gd name="T0" fmla="*/ 316 w 316"/>
                  <a:gd name="T1" fmla="*/ 0 h 312"/>
                  <a:gd name="T2" fmla="*/ 150 w 316"/>
                  <a:gd name="T3" fmla="*/ 0 h 312"/>
                  <a:gd name="T4" fmla="*/ 0 w 316"/>
                  <a:gd name="T5" fmla="*/ 150 h 312"/>
                  <a:gd name="T6" fmla="*/ 0 w 316"/>
                  <a:gd name="T7" fmla="*/ 312 h 312"/>
                  <a:gd name="T8" fmla="*/ 162 w 316"/>
                  <a:gd name="T9" fmla="*/ 312 h 312"/>
                  <a:gd name="T10" fmla="*/ 316 w 316"/>
                  <a:gd name="T11" fmla="*/ 162 h 312"/>
                  <a:gd name="T12" fmla="*/ 316 w 316"/>
                  <a:gd name="T1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312">
                    <a:moveTo>
                      <a:pt x="316" y="0"/>
                    </a:moveTo>
                    <a:cubicBezTo>
                      <a:pt x="150" y="0"/>
                      <a:pt x="150" y="0"/>
                      <a:pt x="150" y="0"/>
                    </a:cubicBezTo>
                    <a:cubicBezTo>
                      <a:pt x="67" y="0"/>
                      <a:pt x="0" y="67"/>
                      <a:pt x="0" y="150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62" y="312"/>
                      <a:pt x="162" y="312"/>
                      <a:pt x="162" y="312"/>
                    </a:cubicBezTo>
                    <a:cubicBezTo>
                      <a:pt x="245" y="312"/>
                      <a:pt x="316" y="246"/>
                      <a:pt x="316" y="162"/>
                    </a:cubicBezTo>
                    <a:cubicBezTo>
                      <a:pt x="316" y="0"/>
                      <a:pt x="316" y="0"/>
                      <a:pt x="31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Group 24"/>
              <p:cNvGrpSpPr/>
              <p:nvPr/>
            </p:nvGrpSpPr>
            <p:grpSpPr>
              <a:xfrm>
                <a:off x="5585107" y="3327643"/>
                <a:ext cx="1010694" cy="1462576"/>
                <a:chOff x="4061109" y="2382841"/>
                <a:chExt cx="1010694" cy="1462576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47" name="i$liḋe-Freeform: Shape 10"/>
                <p:cNvSpPr>
                  <a:spLocks/>
                </p:cNvSpPr>
                <p:nvPr/>
              </p:nvSpPr>
              <p:spPr bwMode="auto">
                <a:xfrm>
                  <a:off x="4414979" y="3615019"/>
                  <a:ext cx="302954" cy="52190"/>
                </a:xfrm>
                <a:custGeom>
                  <a:avLst/>
                  <a:gdLst>
                    <a:gd name="T0" fmla="*/ 145 w 145"/>
                    <a:gd name="T1" fmla="*/ 12 h 25"/>
                    <a:gd name="T2" fmla="*/ 129 w 145"/>
                    <a:gd name="T3" fmla="*/ 25 h 25"/>
                    <a:gd name="T4" fmla="*/ 16 w 145"/>
                    <a:gd name="T5" fmla="*/ 25 h 25"/>
                    <a:gd name="T6" fmla="*/ 0 w 145"/>
                    <a:gd name="T7" fmla="*/ 12 h 25"/>
                    <a:gd name="T8" fmla="*/ 16 w 145"/>
                    <a:gd name="T9" fmla="*/ 0 h 25"/>
                    <a:gd name="T10" fmla="*/ 129 w 145"/>
                    <a:gd name="T11" fmla="*/ 0 h 25"/>
                    <a:gd name="T12" fmla="*/ 145 w 145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25">
                      <a:moveTo>
                        <a:pt x="145" y="12"/>
                      </a:moveTo>
                      <a:cubicBezTo>
                        <a:pt x="145" y="19"/>
                        <a:pt x="138" y="25"/>
                        <a:pt x="129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7" y="25"/>
                        <a:pt x="0" y="19"/>
                        <a:pt x="0" y="12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38" y="0"/>
                        <a:pt x="145" y="6"/>
                        <a:pt x="14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i$liḋe-Freeform: Shape 11"/>
                <p:cNvSpPr>
                  <a:spLocks/>
                </p:cNvSpPr>
                <p:nvPr/>
              </p:nvSpPr>
              <p:spPr bwMode="auto">
                <a:xfrm>
                  <a:off x="4414979" y="3673573"/>
                  <a:ext cx="302954" cy="52190"/>
                </a:xfrm>
                <a:custGeom>
                  <a:avLst/>
                  <a:gdLst>
                    <a:gd name="T0" fmla="*/ 145 w 145"/>
                    <a:gd name="T1" fmla="*/ 13 h 25"/>
                    <a:gd name="T2" fmla="*/ 129 w 145"/>
                    <a:gd name="T3" fmla="*/ 25 h 25"/>
                    <a:gd name="T4" fmla="*/ 16 w 145"/>
                    <a:gd name="T5" fmla="*/ 25 h 25"/>
                    <a:gd name="T6" fmla="*/ 0 w 145"/>
                    <a:gd name="T7" fmla="*/ 13 h 25"/>
                    <a:gd name="T8" fmla="*/ 16 w 145"/>
                    <a:gd name="T9" fmla="*/ 0 h 25"/>
                    <a:gd name="T10" fmla="*/ 129 w 145"/>
                    <a:gd name="T11" fmla="*/ 0 h 25"/>
                    <a:gd name="T12" fmla="*/ 145 w 145"/>
                    <a:gd name="T13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25">
                      <a:moveTo>
                        <a:pt x="145" y="13"/>
                      </a:moveTo>
                      <a:cubicBezTo>
                        <a:pt x="145" y="20"/>
                        <a:pt x="138" y="25"/>
                        <a:pt x="129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7" y="25"/>
                        <a:pt x="0" y="20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38" y="0"/>
                        <a:pt x="145" y="6"/>
                        <a:pt x="14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i$liḋe-Freeform: Shape 12"/>
                <p:cNvSpPr>
                  <a:spLocks/>
                </p:cNvSpPr>
                <p:nvPr/>
              </p:nvSpPr>
              <p:spPr bwMode="auto">
                <a:xfrm>
                  <a:off x="4414979" y="3734673"/>
                  <a:ext cx="302954" cy="52190"/>
                </a:xfrm>
                <a:custGeom>
                  <a:avLst/>
                  <a:gdLst>
                    <a:gd name="T0" fmla="*/ 145 w 145"/>
                    <a:gd name="T1" fmla="*/ 12 h 25"/>
                    <a:gd name="T2" fmla="*/ 129 w 145"/>
                    <a:gd name="T3" fmla="*/ 25 h 25"/>
                    <a:gd name="T4" fmla="*/ 16 w 145"/>
                    <a:gd name="T5" fmla="*/ 25 h 25"/>
                    <a:gd name="T6" fmla="*/ 0 w 145"/>
                    <a:gd name="T7" fmla="*/ 12 h 25"/>
                    <a:gd name="T8" fmla="*/ 16 w 145"/>
                    <a:gd name="T9" fmla="*/ 0 h 25"/>
                    <a:gd name="T10" fmla="*/ 129 w 145"/>
                    <a:gd name="T11" fmla="*/ 0 h 25"/>
                    <a:gd name="T12" fmla="*/ 145 w 145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25">
                      <a:moveTo>
                        <a:pt x="145" y="12"/>
                      </a:moveTo>
                      <a:cubicBezTo>
                        <a:pt x="145" y="19"/>
                        <a:pt x="138" y="25"/>
                        <a:pt x="129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7" y="25"/>
                        <a:pt x="0" y="19"/>
                        <a:pt x="0" y="12"/>
                      </a:cubicBezTo>
                      <a:cubicBezTo>
                        <a:pt x="0" y="5"/>
                        <a:pt x="7" y="0"/>
                        <a:pt x="16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38" y="0"/>
                        <a:pt x="145" y="5"/>
                        <a:pt x="14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i$liḋe-Freeform: Shape 13"/>
                <p:cNvSpPr>
                  <a:spLocks/>
                </p:cNvSpPr>
                <p:nvPr/>
              </p:nvSpPr>
              <p:spPr bwMode="auto">
                <a:xfrm>
                  <a:off x="4479897" y="3793227"/>
                  <a:ext cx="171844" cy="52190"/>
                </a:xfrm>
                <a:custGeom>
                  <a:avLst/>
                  <a:gdLst>
                    <a:gd name="T0" fmla="*/ 82 w 82"/>
                    <a:gd name="T1" fmla="*/ 0 h 25"/>
                    <a:gd name="T2" fmla="*/ 41 w 82"/>
                    <a:gd name="T3" fmla="*/ 25 h 25"/>
                    <a:gd name="T4" fmla="*/ 0 w 82"/>
                    <a:gd name="T5" fmla="*/ 0 h 25"/>
                    <a:gd name="T6" fmla="*/ 82 w 82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2" h="25">
                      <a:moveTo>
                        <a:pt x="82" y="0"/>
                      </a:moveTo>
                      <a:cubicBezTo>
                        <a:pt x="82" y="14"/>
                        <a:pt x="64" y="25"/>
                        <a:pt x="41" y="25"/>
                      </a:cubicBezTo>
                      <a:cubicBezTo>
                        <a:pt x="18" y="25"/>
                        <a:pt x="0" y="14"/>
                        <a:pt x="0" y="0"/>
                      </a:cubicBez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i$liḋe-Freeform: Shape 14"/>
                <p:cNvSpPr>
                  <a:spLocks/>
                </p:cNvSpPr>
                <p:nvPr/>
              </p:nvSpPr>
              <p:spPr bwMode="auto">
                <a:xfrm>
                  <a:off x="4061109" y="2382841"/>
                  <a:ext cx="1010694" cy="1215633"/>
                </a:xfrm>
                <a:custGeom>
                  <a:avLst/>
                  <a:gdLst>
                    <a:gd name="T0" fmla="*/ 241 w 483"/>
                    <a:gd name="T1" fmla="*/ 0 h 580"/>
                    <a:gd name="T2" fmla="*/ 0 w 483"/>
                    <a:gd name="T3" fmla="*/ 241 h 580"/>
                    <a:gd name="T4" fmla="*/ 62 w 483"/>
                    <a:gd name="T5" fmla="*/ 402 h 580"/>
                    <a:gd name="T6" fmla="*/ 62 w 483"/>
                    <a:gd name="T7" fmla="*/ 402 h 580"/>
                    <a:gd name="T8" fmla="*/ 63 w 483"/>
                    <a:gd name="T9" fmla="*/ 403 h 580"/>
                    <a:gd name="T10" fmla="*/ 73 w 483"/>
                    <a:gd name="T11" fmla="*/ 414 h 580"/>
                    <a:gd name="T12" fmla="*/ 129 w 483"/>
                    <a:gd name="T13" fmla="*/ 483 h 580"/>
                    <a:gd name="T14" fmla="*/ 199 w 483"/>
                    <a:gd name="T15" fmla="*/ 580 h 580"/>
                    <a:gd name="T16" fmla="*/ 235 w 483"/>
                    <a:gd name="T17" fmla="*/ 580 h 580"/>
                    <a:gd name="T18" fmla="*/ 247 w 483"/>
                    <a:gd name="T19" fmla="*/ 580 h 580"/>
                    <a:gd name="T20" fmla="*/ 284 w 483"/>
                    <a:gd name="T21" fmla="*/ 580 h 580"/>
                    <a:gd name="T22" fmla="*/ 353 w 483"/>
                    <a:gd name="T23" fmla="*/ 483 h 580"/>
                    <a:gd name="T24" fmla="*/ 407 w 483"/>
                    <a:gd name="T25" fmla="*/ 416 h 580"/>
                    <a:gd name="T26" fmla="*/ 483 w 483"/>
                    <a:gd name="T27" fmla="*/ 241 h 580"/>
                    <a:gd name="T28" fmla="*/ 241 w 483"/>
                    <a:gd name="T29" fmla="*/ 0 h 580"/>
                    <a:gd name="T30" fmla="*/ 331 w 483"/>
                    <a:gd name="T31" fmla="*/ 349 h 580"/>
                    <a:gd name="T32" fmla="*/ 302 w 483"/>
                    <a:gd name="T33" fmla="*/ 388 h 580"/>
                    <a:gd name="T34" fmla="*/ 264 w 483"/>
                    <a:gd name="T35" fmla="*/ 443 h 580"/>
                    <a:gd name="T36" fmla="*/ 245 w 483"/>
                    <a:gd name="T37" fmla="*/ 443 h 580"/>
                    <a:gd name="T38" fmla="*/ 238 w 483"/>
                    <a:gd name="T39" fmla="*/ 443 h 580"/>
                    <a:gd name="T40" fmla="*/ 218 w 483"/>
                    <a:gd name="T41" fmla="*/ 443 h 580"/>
                    <a:gd name="T42" fmla="*/ 181 w 483"/>
                    <a:gd name="T43" fmla="*/ 388 h 580"/>
                    <a:gd name="T44" fmla="*/ 150 w 483"/>
                    <a:gd name="T45" fmla="*/ 348 h 580"/>
                    <a:gd name="T46" fmla="*/ 145 w 483"/>
                    <a:gd name="T47" fmla="*/ 341 h 580"/>
                    <a:gd name="T48" fmla="*/ 144 w 483"/>
                    <a:gd name="T49" fmla="*/ 341 h 580"/>
                    <a:gd name="T50" fmla="*/ 144 w 483"/>
                    <a:gd name="T51" fmla="*/ 341 h 580"/>
                    <a:gd name="T52" fmla="*/ 111 w 483"/>
                    <a:gd name="T53" fmla="*/ 248 h 580"/>
                    <a:gd name="T54" fmla="*/ 241 w 483"/>
                    <a:gd name="T55" fmla="*/ 109 h 580"/>
                    <a:gd name="T56" fmla="*/ 372 w 483"/>
                    <a:gd name="T57" fmla="*/ 248 h 580"/>
                    <a:gd name="T58" fmla="*/ 331 w 483"/>
                    <a:gd name="T59" fmla="*/ 349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83" h="580">
                      <a:moveTo>
                        <a:pt x="241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303"/>
                        <a:pt x="23" y="359"/>
                        <a:pt x="62" y="402"/>
                      </a:cubicBezTo>
                      <a:cubicBezTo>
                        <a:pt x="62" y="402"/>
                        <a:pt x="62" y="402"/>
                        <a:pt x="62" y="402"/>
                      </a:cubicBezTo>
                      <a:cubicBezTo>
                        <a:pt x="62" y="402"/>
                        <a:pt x="62" y="402"/>
                        <a:pt x="63" y="403"/>
                      </a:cubicBezTo>
                      <a:cubicBezTo>
                        <a:pt x="66" y="407"/>
                        <a:pt x="70" y="410"/>
                        <a:pt x="73" y="414"/>
                      </a:cubicBezTo>
                      <a:cubicBezTo>
                        <a:pt x="88" y="429"/>
                        <a:pt x="112" y="457"/>
                        <a:pt x="129" y="483"/>
                      </a:cubicBezTo>
                      <a:cubicBezTo>
                        <a:pt x="154" y="523"/>
                        <a:pt x="141" y="580"/>
                        <a:pt x="199" y="580"/>
                      </a:cubicBezTo>
                      <a:cubicBezTo>
                        <a:pt x="235" y="580"/>
                        <a:pt x="235" y="580"/>
                        <a:pt x="235" y="580"/>
                      </a:cubicBezTo>
                      <a:cubicBezTo>
                        <a:pt x="247" y="580"/>
                        <a:pt x="247" y="580"/>
                        <a:pt x="247" y="580"/>
                      </a:cubicBezTo>
                      <a:cubicBezTo>
                        <a:pt x="284" y="580"/>
                        <a:pt x="284" y="580"/>
                        <a:pt x="284" y="580"/>
                      </a:cubicBezTo>
                      <a:cubicBezTo>
                        <a:pt x="341" y="580"/>
                        <a:pt x="329" y="523"/>
                        <a:pt x="353" y="483"/>
                      </a:cubicBezTo>
                      <a:cubicBezTo>
                        <a:pt x="369" y="458"/>
                        <a:pt x="393" y="431"/>
                        <a:pt x="407" y="416"/>
                      </a:cubicBezTo>
                      <a:cubicBezTo>
                        <a:pt x="454" y="372"/>
                        <a:pt x="483" y="310"/>
                        <a:pt x="483" y="241"/>
                      </a:cubicBezTo>
                      <a:cubicBezTo>
                        <a:pt x="483" y="108"/>
                        <a:pt x="375" y="0"/>
                        <a:pt x="241" y="0"/>
                      </a:cubicBezTo>
                      <a:close/>
                      <a:moveTo>
                        <a:pt x="331" y="349"/>
                      </a:moveTo>
                      <a:cubicBezTo>
                        <a:pt x="323" y="358"/>
                        <a:pt x="311" y="373"/>
                        <a:pt x="302" y="388"/>
                      </a:cubicBezTo>
                      <a:cubicBezTo>
                        <a:pt x="289" y="411"/>
                        <a:pt x="295" y="443"/>
                        <a:pt x="264" y="443"/>
                      </a:cubicBezTo>
                      <a:cubicBezTo>
                        <a:pt x="245" y="443"/>
                        <a:pt x="245" y="443"/>
                        <a:pt x="245" y="443"/>
                      </a:cubicBezTo>
                      <a:cubicBezTo>
                        <a:pt x="238" y="443"/>
                        <a:pt x="238" y="443"/>
                        <a:pt x="238" y="443"/>
                      </a:cubicBezTo>
                      <a:cubicBezTo>
                        <a:pt x="218" y="443"/>
                        <a:pt x="218" y="443"/>
                        <a:pt x="218" y="443"/>
                      </a:cubicBezTo>
                      <a:cubicBezTo>
                        <a:pt x="187" y="443"/>
                        <a:pt x="194" y="411"/>
                        <a:pt x="181" y="388"/>
                      </a:cubicBezTo>
                      <a:cubicBezTo>
                        <a:pt x="172" y="372"/>
                        <a:pt x="158" y="356"/>
                        <a:pt x="150" y="348"/>
                      </a:cubicBezTo>
                      <a:cubicBezTo>
                        <a:pt x="148" y="345"/>
                        <a:pt x="146" y="343"/>
                        <a:pt x="145" y="341"/>
                      </a:cubicBezTo>
                      <a:cubicBezTo>
                        <a:pt x="144" y="341"/>
                        <a:pt x="144" y="341"/>
                        <a:pt x="144" y="341"/>
                      </a:cubicBezTo>
                      <a:cubicBezTo>
                        <a:pt x="144" y="341"/>
                        <a:pt x="144" y="341"/>
                        <a:pt x="144" y="341"/>
                      </a:cubicBezTo>
                      <a:cubicBezTo>
                        <a:pt x="123" y="316"/>
                        <a:pt x="111" y="284"/>
                        <a:pt x="111" y="248"/>
                      </a:cubicBezTo>
                      <a:cubicBezTo>
                        <a:pt x="111" y="171"/>
                        <a:pt x="169" y="109"/>
                        <a:pt x="241" y="109"/>
                      </a:cubicBezTo>
                      <a:cubicBezTo>
                        <a:pt x="314" y="109"/>
                        <a:pt x="372" y="171"/>
                        <a:pt x="372" y="248"/>
                      </a:cubicBezTo>
                      <a:cubicBezTo>
                        <a:pt x="372" y="288"/>
                        <a:pt x="356" y="323"/>
                        <a:pt x="331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9" name="i$liḋe-Oval 15"/>
              <p:cNvSpPr>
                <a:spLocks/>
              </p:cNvSpPr>
              <p:nvPr/>
            </p:nvSpPr>
            <p:spPr bwMode="auto">
              <a:xfrm rot="18900000">
                <a:off x="5805830" y="2525954"/>
                <a:ext cx="593641" cy="5947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$liḋe-Freeform: Shape 16"/>
              <p:cNvSpPr>
                <a:spLocks/>
              </p:cNvSpPr>
              <p:nvPr/>
            </p:nvSpPr>
            <p:spPr bwMode="auto">
              <a:xfrm>
                <a:off x="6671766" y="4402217"/>
                <a:ext cx="311197" cy="268351"/>
              </a:xfrm>
              <a:custGeom>
                <a:avLst/>
                <a:gdLst>
                  <a:gd name="T0" fmla="*/ 219075 w 64"/>
                  <a:gd name="T1" fmla="*/ 96174 h 55"/>
                  <a:gd name="T2" fmla="*/ 0 w 64"/>
                  <a:gd name="T3" fmla="*/ 96174 h 55"/>
                  <a:gd name="T4" fmla="*/ 0 w 64"/>
                  <a:gd name="T5" fmla="*/ 51522 h 55"/>
                  <a:gd name="T6" fmla="*/ 17115 w 64"/>
                  <a:gd name="T7" fmla="*/ 30913 h 55"/>
                  <a:gd name="T8" fmla="*/ 61615 w 64"/>
                  <a:gd name="T9" fmla="*/ 30913 h 55"/>
                  <a:gd name="T10" fmla="*/ 61615 w 64"/>
                  <a:gd name="T11" fmla="*/ 10304 h 55"/>
                  <a:gd name="T12" fmla="*/ 71884 w 64"/>
                  <a:gd name="T13" fmla="*/ 0 h 55"/>
                  <a:gd name="T14" fmla="*/ 143768 w 64"/>
                  <a:gd name="T15" fmla="*/ 0 h 55"/>
                  <a:gd name="T16" fmla="*/ 154037 w 64"/>
                  <a:gd name="T17" fmla="*/ 10304 h 55"/>
                  <a:gd name="T18" fmla="*/ 154037 w 64"/>
                  <a:gd name="T19" fmla="*/ 30913 h 55"/>
                  <a:gd name="T20" fmla="*/ 198537 w 64"/>
                  <a:gd name="T21" fmla="*/ 30913 h 55"/>
                  <a:gd name="T22" fmla="*/ 219075 w 64"/>
                  <a:gd name="T23" fmla="*/ 51522 h 55"/>
                  <a:gd name="T24" fmla="*/ 219075 w 64"/>
                  <a:gd name="T25" fmla="*/ 96174 h 55"/>
                  <a:gd name="T26" fmla="*/ 219075 w 64"/>
                  <a:gd name="T27" fmla="*/ 168304 h 55"/>
                  <a:gd name="T28" fmla="*/ 198537 w 64"/>
                  <a:gd name="T29" fmla="*/ 188913 h 55"/>
                  <a:gd name="T30" fmla="*/ 17115 w 64"/>
                  <a:gd name="T31" fmla="*/ 188913 h 55"/>
                  <a:gd name="T32" fmla="*/ 0 w 64"/>
                  <a:gd name="T33" fmla="*/ 168304 h 55"/>
                  <a:gd name="T34" fmla="*/ 0 w 64"/>
                  <a:gd name="T35" fmla="*/ 109913 h 55"/>
                  <a:gd name="T36" fmla="*/ 82153 w 64"/>
                  <a:gd name="T37" fmla="*/ 109913 h 55"/>
                  <a:gd name="T38" fmla="*/ 82153 w 64"/>
                  <a:gd name="T39" fmla="*/ 127087 h 55"/>
                  <a:gd name="T40" fmla="*/ 88999 w 64"/>
                  <a:gd name="T41" fmla="*/ 137391 h 55"/>
                  <a:gd name="T42" fmla="*/ 126653 w 64"/>
                  <a:gd name="T43" fmla="*/ 137391 h 55"/>
                  <a:gd name="T44" fmla="*/ 136922 w 64"/>
                  <a:gd name="T45" fmla="*/ 127087 h 55"/>
                  <a:gd name="T46" fmla="*/ 136922 w 64"/>
                  <a:gd name="T47" fmla="*/ 109913 h 55"/>
                  <a:gd name="T48" fmla="*/ 219075 w 64"/>
                  <a:gd name="T49" fmla="*/ 109913 h 55"/>
                  <a:gd name="T50" fmla="*/ 219075 w 64"/>
                  <a:gd name="T51" fmla="*/ 168304 h 55"/>
                  <a:gd name="T52" fmla="*/ 140345 w 64"/>
                  <a:gd name="T53" fmla="*/ 30913 h 55"/>
                  <a:gd name="T54" fmla="*/ 140345 w 64"/>
                  <a:gd name="T55" fmla="*/ 13739 h 55"/>
                  <a:gd name="T56" fmla="*/ 78730 w 64"/>
                  <a:gd name="T57" fmla="*/ 13739 h 55"/>
                  <a:gd name="T58" fmla="*/ 78730 w 64"/>
                  <a:gd name="T59" fmla="*/ 30913 h 55"/>
                  <a:gd name="T60" fmla="*/ 140345 w 64"/>
                  <a:gd name="T61" fmla="*/ 30913 h 55"/>
                  <a:gd name="T62" fmla="*/ 123230 w 64"/>
                  <a:gd name="T63" fmla="*/ 123652 h 55"/>
                  <a:gd name="T64" fmla="*/ 92422 w 64"/>
                  <a:gd name="T65" fmla="*/ 123652 h 55"/>
                  <a:gd name="T66" fmla="*/ 92422 w 64"/>
                  <a:gd name="T67" fmla="*/ 109913 h 55"/>
                  <a:gd name="T68" fmla="*/ 123230 w 64"/>
                  <a:gd name="T69" fmla="*/ 109913 h 55"/>
                  <a:gd name="T70" fmla="*/ 123230 w 64"/>
                  <a:gd name="T71" fmla="*/ 123652 h 5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64" h="55">
                    <a:moveTo>
                      <a:pt x="64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1"/>
                      <a:pt x="2" y="9"/>
                      <a:pt x="5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1"/>
                      <a:pt x="20" y="0"/>
                      <a:pt x="2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5" y="3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61" y="9"/>
                      <a:pt x="64" y="11"/>
                      <a:pt x="64" y="15"/>
                    </a:cubicBezTo>
                    <a:lnTo>
                      <a:pt x="64" y="28"/>
                    </a:lnTo>
                    <a:close/>
                    <a:moveTo>
                      <a:pt x="64" y="49"/>
                    </a:moveTo>
                    <a:cubicBezTo>
                      <a:pt x="64" y="52"/>
                      <a:pt x="61" y="55"/>
                      <a:pt x="58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2"/>
                      <a:pt x="0" y="4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4" y="39"/>
                      <a:pt x="25" y="40"/>
                      <a:pt x="26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9" y="40"/>
                      <a:pt x="40" y="39"/>
                      <a:pt x="40" y="37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64" y="32"/>
                      <a:pt x="64" y="32"/>
                      <a:pt x="64" y="32"/>
                    </a:cubicBezTo>
                    <a:lnTo>
                      <a:pt x="64" y="49"/>
                    </a:lnTo>
                    <a:close/>
                    <a:moveTo>
                      <a:pt x="41" y="9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41" y="9"/>
                    </a:lnTo>
                    <a:close/>
                    <a:moveTo>
                      <a:pt x="36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36" y="32"/>
                      <a:pt x="36" y="32"/>
                      <a:pt x="36" y="32"/>
                    </a:cubicBezTo>
                    <a:lnTo>
                      <a:pt x="36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$liḋe-Freeform: Shape 18"/>
              <p:cNvSpPr>
                <a:spLocks/>
              </p:cNvSpPr>
              <p:nvPr/>
            </p:nvSpPr>
            <p:spPr bwMode="auto">
              <a:xfrm>
                <a:off x="4906433" y="3696673"/>
                <a:ext cx="331491" cy="245800"/>
              </a:xfrm>
              <a:custGeom>
                <a:avLst/>
                <a:gdLst>
                  <a:gd name="T0" fmla="*/ 188749 w 68"/>
                  <a:gd name="T1" fmla="*/ 173037 h 50"/>
                  <a:gd name="T2" fmla="*/ 54909 w 68"/>
                  <a:gd name="T3" fmla="*/ 173037 h 50"/>
                  <a:gd name="T4" fmla="*/ 0 w 68"/>
                  <a:gd name="T5" fmla="*/ 117665 h 50"/>
                  <a:gd name="T6" fmla="*/ 30886 w 68"/>
                  <a:gd name="T7" fmla="*/ 69215 h 50"/>
                  <a:gd name="T8" fmla="*/ 30886 w 68"/>
                  <a:gd name="T9" fmla="*/ 62293 h 50"/>
                  <a:gd name="T10" fmla="*/ 92658 w 68"/>
                  <a:gd name="T11" fmla="*/ 0 h 50"/>
                  <a:gd name="T12" fmla="*/ 150999 w 68"/>
                  <a:gd name="T13" fmla="*/ 38068 h 50"/>
                  <a:gd name="T14" fmla="*/ 171590 w 68"/>
                  <a:gd name="T15" fmla="*/ 31147 h 50"/>
                  <a:gd name="T16" fmla="*/ 202476 w 68"/>
                  <a:gd name="T17" fmla="*/ 62293 h 50"/>
                  <a:gd name="T18" fmla="*/ 199044 w 68"/>
                  <a:gd name="T19" fmla="*/ 79597 h 50"/>
                  <a:gd name="T20" fmla="*/ 233362 w 68"/>
                  <a:gd name="T21" fmla="*/ 124587 h 50"/>
                  <a:gd name="T22" fmla="*/ 188749 w 68"/>
                  <a:gd name="T23" fmla="*/ 173037 h 50"/>
                  <a:gd name="T24" fmla="*/ 154431 w 68"/>
                  <a:gd name="T25" fmla="*/ 86519 h 50"/>
                  <a:gd name="T26" fmla="*/ 113249 w 68"/>
                  <a:gd name="T27" fmla="*/ 44990 h 50"/>
                  <a:gd name="T28" fmla="*/ 109817 w 68"/>
                  <a:gd name="T29" fmla="*/ 41529 h 50"/>
                  <a:gd name="T30" fmla="*/ 106386 w 68"/>
                  <a:gd name="T31" fmla="*/ 44990 h 50"/>
                  <a:gd name="T32" fmla="*/ 61772 w 68"/>
                  <a:gd name="T33" fmla="*/ 86519 h 50"/>
                  <a:gd name="T34" fmla="*/ 61772 w 68"/>
                  <a:gd name="T35" fmla="*/ 89979 h 50"/>
                  <a:gd name="T36" fmla="*/ 65204 w 68"/>
                  <a:gd name="T37" fmla="*/ 93440 h 50"/>
                  <a:gd name="T38" fmla="*/ 92658 w 68"/>
                  <a:gd name="T39" fmla="*/ 93440 h 50"/>
                  <a:gd name="T40" fmla="*/ 92658 w 68"/>
                  <a:gd name="T41" fmla="*/ 138430 h 50"/>
                  <a:gd name="T42" fmla="*/ 96090 w 68"/>
                  <a:gd name="T43" fmla="*/ 141890 h 50"/>
                  <a:gd name="T44" fmla="*/ 120113 w 68"/>
                  <a:gd name="T45" fmla="*/ 141890 h 50"/>
                  <a:gd name="T46" fmla="*/ 123545 w 68"/>
                  <a:gd name="T47" fmla="*/ 138430 h 50"/>
                  <a:gd name="T48" fmla="*/ 123545 w 68"/>
                  <a:gd name="T49" fmla="*/ 93440 h 50"/>
                  <a:gd name="T50" fmla="*/ 150999 w 68"/>
                  <a:gd name="T51" fmla="*/ 93440 h 50"/>
                  <a:gd name="T52" fmla="*/ 154431 w 68"/>
                  <a:gd name="T53" fmla="*/ 89979 h 50"/>
                  <a:gd name="T54" fmla="*/ 154431 w 68"/>
                  <a:gd name="T55" fmla="*/ 86519 h 5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68" h="50">
                    <a:moveTo>
                      <a:pt x="55" y="50"/>
                    </a:moveTo>
                    <a:cubicBezTo>
                      <a:pt x="16" y="50"/>
                      <a:pt x="16" y="50"/>
                      <a:pt x="16" y="50"/>
                    </a:cubicBezTo>
                    <a:cubicBezTo>
                      <a:pt x="7" y="50"/>
                      <a:pt x="0" y="43"/>
                      <a:pt x="0" y="34"/>
                    </a:cubicBezTo>
                    <a:cubicBezTo>
                      <a:pt x="0" y="28"/>
                      <a:pt x="3" y="22"/>
                      <a:pt x="9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9" y="8"/>
                      <a:pt x="17" y="0"/>
                      <a:pt x="27" y="0"/>
                    </a:cubicBezTo>
                    <a:cubicBezTo>
                      <a:pt x="35" y="0"/>
                      <a:pt x="41" y="4"/>
                      <a:pt x="44" y="11"/>
                    </a:cubicBezTo>
                    <a:cubicBezTo>
                      <a:pt x="46" y="10"/>
                      <a:pt x="48" y="9"/>
                      <a:pt x="50" y="9"/>
                    </a:cubicBezTo>
                    <a:cubicBezTo>
                      <a:pt x="55" y="9"/>
                      <a:pt x="59" y="13"/>
                      <a:pt x="59" y="18"/>
                    </a:cubicBezTo>
                    <a:cubicBezTo>
                      <a:pt x="59" y="20"/>
                      <a:pt x="59" y="22"/>
                      <a:pt x="58" y="23"/>
                    </a:cubicBezTo>
                    <a:cubicBezTo>
                      <a:pt x="64" y="25"/>
                      <a:pt x="68" y="30"/>
                      <a:pt x="68" y="36"/>
                    </a:cubicBezTo>
                    <a:cubicBezTo>
                      <a:pt x="68" y="44"/>
                      <a:pt x="62" y="50"/>
                      <a:pt x="55" y="50"/>
                    </a:cubicBezTo>
                    <a:close/>
                    <a:moveTo>
                      <a:pt x="45" y="25"/>
                    </a:move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1" y="12"/>
                      <a:pt x="31" y="13"/>
                      <a:pt x="31" y="1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7"/>
                      <a:pt x="19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6" y="41"/>
                      <a:pt x="36" y="41"/>
                      <a:pt x="36" y="40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5" y="26"/>
                      <a:pt x="4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$liḋe-Freeform: Shape 19"/>
              <p:cNvSpPr>
                <a:spLocks/>
              </p:cNvSpPr>
              <p:nvPr/>
            </p:nvSpPr>
            <p:spPr bwMode="auto">
              <a:xfrm>
                <a:off x="6982965" y="3696675"/>
                <a:ext cx="268351" cy="268351"/>
              </a:xfrm>
              <a:custGeom>
                <a:avLst/>
                <a:gdLst>
                  <a:gd name="T0" fmla="*/ 188913 w 55"/>
                  <a:gd name="T1" fmla="*/ 106478 h 55"/>
                  <a:gd name="T2" fmla="*/ 185478 w 55"/>
                  <a:gd name="T3" fmla="*/ 113347 h 55"/>
                  <a:gd name="T4" fmla="*/ 161435 w 55"/>
                  <a:gd name="T5" fmla="*/ 116782 h 55"/>
                  <a:gd name="T6" fmla="*/ 158000 w 55"/>
                  <a:gd name="T7" fmla="*/ 127086 h 55"/>
                  <a:gd name="T8" fmla="*/ 168304 w 55"/>
                  <a:gd name="T9" fmla="*/ 144260 h 55"/>
                  <a:gd name="T10" fmla="*/ 171739 w 55"/>
                  <a:gd name="T11" fmla="*/ 147695 h 55"/>
                  <a:gd name="T12" fmla="*/ 168304 w 55"/>
                  <a:gd name="T13" fmla="*/ 151130 h 55"/>
                  <a:gd name="T14" fmla="*/ 147696 w 55"/>
                  <a:gd name="T15" fmla="*/ 171738 h 55"/>
                  <a:gd name="T16" fmla="*/ 144261 w 55"/>
                  <a:gd name="T17" fmla="*/ 171738 h 55"/>
                  <a:gd name="T18" fmla="*/ 127087 w 55"/>
                  <a:gd name="T19" fmla="*/ 157999 h 55"/>
                  <a:gd name="T20" fmla="*/ 113348 w 55"/>
                  <a:gd name="T21" fmla="*/ 161434 h 55"/>
                  <a:gd name="T22" fmla="*/ 109913 w 55"/>
                  <a:gd name="T23" fmla="*/ 185477 h 55"/>
                  <a:gd name="T24" fmla="*/ 106478 w 55"/>
                  <a:gd name="T25" fmla="*/ 188912 h 55"/>
                  <a:gd name="T26" fmla="*/ 79000 w 55"/>
                  <a:gd name="T27" fmla="*/ 188912 h 55"/>
                  <a:gd name="T28" fmla="*/ 75565 w 55"/>
                  <a:gd name="T29" fmla="*/ 185477 h 55"/>
                  <a:gd name="T30" fmla="*/ 72130 w 55"/>
                  <a:gd name="T31" fmla="*/ 161434 h 55"/>
                  <a:gd name="T32" fmla="*/ 61826 w 55"/>
                  <a:gd name="T33" fmla="*/ 157999 h 55"/>
                  <a:gd name="T34" fmla="*/ 44652 w 55"/>
                  <a:gd name="T35" fmla="*/ 171738 h 55"/>
                  <a:gd name="T36" fmla="*/ 41217 w 55"/>
                  <a:gd name="T37" fmla="*/ 171738 h 55"/>
                  <a:gd name="T38" fmla="*/ 37783 w 55"/>
                  <a:gd name="T39" fmla="*/ 171738 h 55"/>
                  <a:gd name="T40" fmla="*/ 17174 w 55"/>
                  <a:gd name="T41" fmla="*/ 151130 h 55"/>
                  <a:gd name="T42" fmla="*/ 17174 w 55"/>
                  <a:gd name="T43" fmla="*/ 147695 h 55"/>
                  <a:gd name="T44" fmla="*/ 17174 w 55"/>
                  <a:gd name="T45" fmla="*/ 144260 h 55"/>
                  <a:gd name="T46" fmla="*/ 30913 w 55"/>
                  <a:gd name="T47" fmla="*/ 127086 h 55"/>
                  <a:gd name="T48" fmla="*/ 24043 w 55"/>
                  <a:gd name="T49" fmla="*/ 113347 h 55"/>
                  <a:gd name="T50" fmla="*/ 3435 w 55"/>
                  <a:gd name="T51" fmla="*/ 113347 h 55"/>
                  <a:gd name="T52" fmla="*/ 0 w 55"/>
                  <a:gd name="T53" fmla="*/ 106478 h 55"/>
                  <a:gd name="T54" fmla="*/ 0 w 55"/>
                  <a:gd name="T55" fmla="*/ 79000 h 55"/>
                  <a:gd name="T56" fmla="*/ 3435 w 55"/>
                  <a:gd name="T57" fmla="*/ 75565 h 55"/>
                  <a:gd name="T58" fmla="*/ 24043 w 55"/>
                  <a:gd name="T59" fmla="*/ 72130 h 55"/>
                  <a:gd name="T60" fmla="*/ 30913 w 55"/>
                  <a:gd name="T61" fmla="*/ 61826 h 55"/>
                  <a:gd name="T62" fmla="*/ 17174 w 55"/>
                  <a:gd name="T63" fmla="*/ 44652 h 55"/>
                  <a:gd name="T64" fmla="*/ 17174 w 55"/>
                  <a:gd name="T65" fmla="*/ 41217 h 55"/>
                  <a:gd name="T66" fmla="*/ 17174 w 55"/>
                  <a:gd name="T67" fmla="*/ 37782 h 55"/>
                  <a:gd name="T68" fmla="*/ 41217 w 55"/>
                  <a:gd name="T69" fmla="*/ 17174 h 55"/>
                  <a:gd name="T70" fmla="*/ 44652 w 55"/>
                  <a:gd name="T71" fmla="*/ 17174 h 55"/>
                  <a:gd name="T72" fmla="*/ 61826 w 55"/>
                  <a:gd name="T73" fmla="*/ 30913 h 55"/>
                  <a:gd name="T74" fmla="*/ 72130 w 55"/>
                  <a:gd name="T75" fmla="*/ 27478 h 55"/>
                  <a:gd name="T76" fmla="*/ 75565 w 55"/>
                  <a:gd name="T77" fmla="*/ 3435 h 55"/>
                  <a:gd name="T78" fmla="*/ 79000 w 55"/>
                  <a:gd name="T79" fmla="*/ 0 h 55"/>
                  <a:gd name="T80" fmla="*/ 106478 w 55"/>
                  <a:gd name="T81" fmla="*/ 0 h 55"/>
                  <a:gd name="T82" fmla="*/ 109913 w 55"/>
                  <a:gd name="T83" fmla="*/ 3435 h 55"/>
                  <a:gd name="T84" fmla="*/ 113348 w 55"/>
                  <a:gd name="T85" fmla="*/ 27478 h 55"/>
                  <a:gd name="T86" fmla="*/ 127087 w 55"/>
                  <a:gd name="T87" fmla="*/ 30913 h 55"/>
                  <a:gd name="T88" fmla="*/ 144261 w 55"/>
                  <a:gd name="T89" fmla="*/ 17174 h 55"/>
                  <a:gd name="T90" fmla="*/ 147696 w 55"/>
                  <a:gd name="T91" fmla="*/ 17174 h 55"/>
                  <a:gd name="T92" fmla="*/ 147696 w 55"/>
                  <a:gd name="T93" fmla="*/ 17174 h 55"/>
                  <a:gd name="T94" fmla="*/ 168304 w 55"/>
                  <a:gd name="T95" fmla="*/ 37782 h 55"/>
                  <a:gd name="T96" fmla="*/ 171739 w 55"/>
                  <a:gd name="T97" fmla="*/ 41217 h 55"/>
                  <a:gd name="T98" fmla="*/ 168304 w 55"/>
                  <a:gd name="T99" fmla="*/ 44652 h 55"/>
                  <a:gd name="T100" fmla="*/ 158000 w 55"/>
                  <a:gd name="T101" fmla="*/ 61826 h 55"/>
                  <a:gd name="T102" fmla="*/ 161435 w 55"/>
                  <a:gd name="T103" fmla="*/ 72130 h 55"/>
                  <a:gd name="T104" fmla="*/ 185478 w 55"/>
                  <a:gd name="T105" fmla="*/ 75565 h 55"/>
                  <a:gd name="T106" fmla="*/ 188913 w 55"/>
                  <a:gd name="T107" fmla="*/ 79000 h 55"/>
                  <a:gd name="T108" fmla="*/ 188913 w 55"/>
                  <a:gd name="T109" fmla="*/ 106478 h 55"/>
                  <a:gd name="T110" fmla="*/ 92739 w 55"/>
                  <a:gd name="T111" fmla="*/ 61826 h 55"/>
                  <a:gd name="T112" fmla="*/ 61826 w 55"/>
                  <a:gd name="T113" fmla="*/ 92739 h 55"/>
                  <a:gd name="T114" fmla="*/ 92739 w 55"/>
                  <a:gd name="T115" fmla="*/ 123651 h 55"/>
                  <a:gd name="T116" fmla="*/ 123652 w 55"/>
                  <a:gd name="T117" fmla="*/ 92739 h 55"/>
                  <a:gd name="T118" fmla="*/ 92739 w 55"/>
                  <a:gd name="T119" fmla="*/ 61826 h 55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$liḋe-Freeform: Shape 20"/>
              <p:cNvSpPr>
                <a:spLocks/>
              </p:cNvSpPr>
              <p:nvPr/>
            </p:nvSpPr>
            <p:spPr bwMode="auto">
              <a:xfrm>
                <a:off x="5234356" y="4415107"/>
                <a:ext cx="286392" cy="268351"/>
              </a:xfrm>
              <a:custGeom>
                <a:avLst/>
                <a:gdLst>
                  <a:gd name="T0" fmla="*/ 103188 w 127"/>
                  <a:gd name="T1" fmla="*/ 34925 h 119"/>
                  <a:gd name="T2" fmla="*/ 41275 w 127"/>
                  <a:gd name="T3" fmla="*/ 71437 h 119"/>
                  <a:gd name="T4" fmla="*/ 0 w 127"/>
                  <a:gd name="T5" fmla="*/ 41275 h 119"/>
                  <a:gd name="T6" fmla="*/ 61913 w 127"/>
                  <a:gd name="T7" fmla="*/ 0 h 119"/>
                  <a:gd name="T8" fmla="*/ 103188 w 127"/>
                  <a:gd name="T9" fmla="*/ 34925 h 119"/>
                  <a:gd name="T10" fmla="*/ 103188 w 127"/>
                  <a:gd name="T11" fmla="*/ 109537 h 119"/>
                  <a:gd name="T12" fmla="*/ 61913 w 127"/>
                  <a:gd name="T13" fmla="*/ 144462 h 119"/>
                  <a:gd name="T14" fmla="*/ 0 w 127"/>
                  <a:gd name="T15" fmla="*/ 106362 h 119"/>
                  <a:gd name="T16" fmla="*/ 41275 w 127"/>
                  <a:gd name="T17" fmla="*/ 71437 h 119"/>
                  <a:gd name="T18" fmla="*/ 103188 w 127"/>
                  <a:gd name="T19" fmla="*/ 109537 h 119"/>
                  <a:gd name="T20" fmla="*/ 160338 w 127"/>
                  <a:gd name="T21" fmla="*/ 153987 h 119"/>
                  <a:gd name="T22" fmla="*/ 103188 w 127"/>
                  <a:gd name="T23" fmla="*/ 188912 h 119"/>
                  <a:gd name="T24" fmla="*/ 103188 w 127"/>
                  <a:gd name="T25" fmla="*/ 188912 h 119"/>
                  <a:gd name="T26" fmla="*/ 103188 w 127"/>
                  <a:gd name="T27" fmla="*/ 188912 h 119"/>
                  <a:gd name="T28" fmla="*/ 103188 w 127"/>
                  <a:gd name="T29" fmla="*/ 188912 h 119"/>
                  <a:gd name="T30" fmla="*/ 103188 w 127"/>
                  <a:gd name="T31" fmla="*/ 188912 h 119"/>
                  <a:gd name="T32" fmla="*/ 41275 w 127"/>
                  <a:gd name="T33" fmla="*/ 153987 h 119"/>
                  <a:gd name="T34" fmla="*/ 41275 w 127"/>
                  <a:gd name="T35" fmla="*/ 141287 h 119"/>
                  <a:gd name="T36" fmla="*/ 61913 w 127"/>
                  <a:gd name="T37" fmla="*/ 150812 h 119"/>
                  <a:gd name="T38" fmla="*/ 103188 w 127"/>
                  <a:gd name="T39" fmla="*/ 117475 h 119"/>
                  <a:gd name="T40" fmla="*/ 103188 w 127"/>
                  <a:gd name="T41" fmla="*/ 117475 h 119"/>
                  <a:gd name="T42" fmla="*/ 103188 w 127"/>
                  <a:gd name="T43" fmla="*/ 117475 h 119"/>
                  <a:gd name="T44" fmla="*/ 103188 w 127"/>
                  <a:gd name="T45" fmla="*/ 117475 h 119"/>
                  <a:gd name="T46" fmla="*/ 103188 w 127"/>
                  <a:gd name="T47" fmla="*/ 117475 h 119"/>
                  <a:gd name="T48" fmla="*/ 144463 w 127"/>
                  <a:gd name="T49" fmla="*/ 150812 h 119"/>
                  <a:gd name="T50" fmla="*/ 160338 w 127"/>
                  <a:gd name="T51" fmla="*/ 141287 h 119"/>
                  <a:gd name="T52" fmla="*/ 160338 w 127"/>
                  <a:gd name="T53" fmla="*/ 153987 h 119"/>
                  <a:gd name="T54" fmla="*/ 201613 w 127"/>
                  <a:gd name="T55" fmla="*/ 41275 h 119"/>
                  <a:gd name="T56" fmla="*/ 160338 w 127"/>
                  <a:gd name="T57" fmla="*/ 71437 h 119"/>
                  <a:gd name="T58" fmla="*/ 103188 w 127"/>
                  <a:gd name="T59" fmla="*/ 34925 h 119"/>
                  <a:gd name="T60" fmla="*/ 144463 w 127"/>
                  <a:gd name="T61" fmla="*/ 0 h 119"/>
                  <a:gd name="T62" fmla="*/ 201613 w 127"/>
                  <a:gd name="T63" fmla="*/ 41275 h 119"/>
                  <a:gd name="T64" fmla="*/ 201613 w 127"/>
                  <a:gd name="T65" fmla="*/ 106362 h 119"/>
                  <a:gd name="T66" fmla="*/ 144463 w 127"/>
                  <a:gd name="T67" fmla="*/ 144462 h 119"/>
                  <a:gd name="T68" fmla="*/ 103188 w 127"/>
                  <a:gd name="T69" fmla="*/ 109537 h 119"/>
                  <a:gd name="T70" fmla="*/ 160338 w 127"/>
                  <a:gd name="T71" fmla="*/ 71437 h 119"/>
                  <a:gd name="T72" fmla="*/ 201613 w 127"/>
                  <a:gd name="T73" fmla="*/ 106362 h 11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7" h="119">
                    <a:moveTo>
                      <a:pt x="65" y="22"/>
                    </a:moveTo>
                    <a:lnTo>
                      <a:pt x="26" y="45"/>
                    </a:lnTo>
                    <a:lnTo>
                      <a:pt x="0" y="26"/>
                    </a:lnTo>
                    <a:lnTo>
                      <a:pt x="39" y="0"/>
                    </a:lnTo>
                    <a:lnTo>
                      <a:pt x="65" y="22"/>
                    </a:lnTo>
                    <a:close/>
                    <a:moveTo>
                      <a:pt x="65" y="69"/>
                    </a:moveTo>
                    <a:lnTo>
                      <a:pt x="39" y="91"/>
                    </a:lnTo>
                    <a:lnTo>
                      <a:pt x="0" y="67"/>
                    </a:lnTo>
                    <a:lnTo>
                      <a:pt x="26" y="45"/>
                    </a:lnTo>
                    <a:lnTo>
                      <a:pt x="65" y="69"/>
                    </a:lnTo>
                    <a:close/>
                    <a:moveTo>
                      <a:pt x="101" y="97"/>
                    </a:moveTo>
                    <a:lnTo>
                      <a:pt x="65" y="119"/>
                    </a:lnTo>
                    <a:lnTo>
                      <a:pt x="26" y="97"/>
                    </a:lnTo>
                    <a:lnTo>
                      <a:pt x="26" y="89"/>
                    </a:lnTo>
                    <a:lnTo>
                      <a:pt x="39" y="95"/>
                    </a:lnTo>
                    <a:lnTo>
                      <a:pt x="65" y="74"/>
                    </a:lnTo>
                    <a:lnTo>
                      <a:pt x="91" y="95"/>
                    </a:lnTo>
                    <a:lnTo>
                      <a:pt x="101" y="89"/>
                    </a:lnTo>
                    <a:lnTo>
                      <a:pt x="101" y="97"/>
                    </a:lnTo>
                    <a:close/>
                    <a:moveTo>
                      <a:pt x="127" y="26"/>
                    </a:moveTo>
                    <a:lnTo>
                      <a:pt x="101" y="45"/>
                    </a:lnTo>
                    <a:lnTo>
                      <a:pt x="65" y="22"/>
                    </a:lnTo>
                    <a:lnTo>
                      <a:pt x="91" y="0"/>
                    </a:lnTo>
                    <a:lnTo>
                      <a:pt x="127" y="26"/>
                    </a:lnTo>
                    <a:close/>
                    <a:moveTo>
                      <a:pt x="127" y="67"/>
                    </a:moveTo>
                    <a:lnTo>
                      <a:pt x="91" y="91"/>
                    </a:lnTo>
                    <a:lnTo>
                      <a:pt x="65" y="69"/>
                    </a:lnTo>
                    <a:lnTo>
                      <a:pt x="101" y="45"/>
                    </a:lnTo>
                    <a:lnTo>
                      <a:pt x="127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$liḋe-Freeform: Shape 21"/>
              <p:cNvSpPr>
                <a:spLocks/>
              </p:cNvSpPr>
              <p:nvPr/>
            </p:nvSpPr>
            <p:spPr bwMode="auto">
              <a:xfrm>
                <a:off x="5189257" y="2929578"/>
                <a:ext cx="331491" cy="268351"/>
              </a:xfrm>
              <a:custGeom>
                <a:avLst/>
                <a:gdLst>
                  <a:gd name="T0" fmla="*/ 233362 w 68"/>
                  <a:gd name="T1" fmla="*/ 168303 h 55"/>
                  <a:gd name="T2" fmla="*/ 216203 w 68"/>
                  <a:gd name="T3" fmla="*/ 188912 h 55"/>
                  <a:gd name="T4" fmla="*/ 17159 w 68"/>
                  <a:gd name="T5" fmla="*/ 188912 h 55"/>
                  <a:gd name="T6" fmla="*/ 0 w 68"/>
                  <a:gd name="T7" fmla="*/ 168303 h 55"/>
                  <a:gd name="T8" fmla="*/ 0 w 68"/>
                  <a:gd name="T9" fmla="*/ 20609 h 55"/>
                  <a:gd name="T10" fmla="*/ 17159 w 68"/>
                  <a:gd name="T11" fmla="*/ 0 h 55"/>
                  <a:gd name="T12" fmla="*/ 216203 w 68"/>
                  <a:gd name="T13" fmla="*/ 0 h 55"/>
                  <a:gd name="T14" fmla="*/ 233362 w 68"/>
                  <a:gd name="T15" fmla="*/ 20609 h 55"/>
                  <a:gd name="T16" fmla="*/ 233362 w 68"/>
                  <a:gd name="T17" fmla="*/ 168303 h 55"/>
                  <a:gd name="T18" fmla="*/ 17159 w 68"/>
                  <a:gd name="T19" fmla="*/ 17174 h 55"/>
                  <a:gd name="T20" fmla="*/ 13727 w 68"/>
                  <a:gd name="T21" fmla="*/ 20609 h 55"/>
                  <a:gd name="T22" fmla="*/ 13727 w 68"/>
                  <a:gd name="T23" fmla="*/ 168303 h 55"/>
                  <a:gd name="T24" fmla="*/ 17159 w 68"/>
                  <a:gd name="T25" fmla="*/ 175173 h 55"/>
                  <a:gd name="T26" fmla="*/ 216203 w 68"/>
                  <a:gd name="T27" fmla="*/ 175173 h 55"/>
                  <a:gd name="T28" fmla="*/ 219635 w 68"/>
                  <a:gd name="T29" fmla="*/ 168303 h 55"/>
                  <a:gd name="T30" fmla="*/ 219635 w 68"/>
                  <a:gd name="T31" fmla="*/ 20609 h 55"/>
                  <a:gd name="T32" fmla="*/ 216203 w 68"/>
                  <a:gd name="T33" fmla="*/ 17174 h 55"/>
                  <a:gd name="T34" fmla="*/ 17159 w 68"/>
                  <a:gd name="T35" fmla="*/ 17174 h 55"/>
                  <a:gd name="T36" fmla="*/ 54909 w 68"/>
                  <a:gd name="T37" fmla="*/ 79000 h 55"/>
                  <a:gd name="T38" fmla="*/ 30886 w 68"/>
                  <a:gd name="T39" fmla="*/ 54956 h 55"/>
                  <a:gd name="T40" fmla="*/ 54909 w 68"/>
                  <a:gd name="T41" fmla="*/ 30913 h 55"/>
                  <a:gd name="T42" fmla="*/ 78931 w 68"/>
                  <a:gd name="T43" fmla="*/ 54956 h 55"/>
                  <a:gd name="T44" fmla="*/ 54909 w 68"/>
                  <a:gd name="T45" fmla="*/ 79000 h 55"/>
                  <a:gd name="T46" fmla="*/ 202476 w 68"/>
                  <a:gd name="T47" fmla="*/ 157999 h 55"/>
                  <a:gd name="T48" fmla="*/ 30886 w 68"/>
                  <a:gd name="T49" fmla="*/ 157999 h 55"/>
                  <a:gd name="T50" fmla="*/ 30886 w 68"/>
                  <a:gd name="T51" fmla="*/ 133956 h 55"/>
                  <a:gd name="T52" fmla="*/ 68636 w 68"/>
                  <a:gd name="T53" fmla="*/ 96173 h 55"/>
                  <a:gd name="T54" fmla="*/ 89227 w 68"/>
                  <a:gd name="T55" fmla="*/ 113347 h 55"/>
                  <a:gd name="T56" fmla="*/ 150999 w 68"/>
                  <a:gd name="T57" fmla="*/ 51521 h 55"/>
                  <a:gd name="T58" fmla="*/ 202476 w 68"/>
                  <a:gd name="T59" fmla="*/ 103043 h 55"/>
                  <a:gd name="T60" fmla="*/ 202476 w 68"/>
                  <a:gd name="T61" fmla="*/ 157999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$liḋe-Freeform: Shape 22"/>
              <p:cNvSpPr>
                <a:spLocks/>
              </p:cNvSpPr>
              <p:nvPr/>
            </p:nvSpPr>
            <p:spPr bwMode="auto">
              <a:xfrm>
                <a:off x="6671766" y="2972419"/>
                <a:ext cx="311197" cy="225507"/>
              </a:xfrm>
              <a:custGeom>
                <a:avLst/>
                <a:gdLst>
                  <a:gd name="T0" fmla="*/ 219075 w 64"/>
                  <a:gd name="T1" fmla="*/ 144946 h 46"/>
                  <a:gd name="T2" fmla="*/ 212229 w 64"/>
                  <a:gd name="T3" fmla="*/ 151848 h 46"/>
                  <a:gd name="T4" fmla="*/ 208806 w 64"/>
                  <a:gd name="T5" fmla="*/ 155299 h 46"/>
                  <a:gd name="T6" fmla="*/ 205383 w 64"/>
                  <a:gd name="T7" fmla="*/ 151848 h 46"/>
                  <a:gd name="T8" fmla="*/ 154037 w 64"/>
                  <a:gd name="T9" fmla="*/ 103533 h 46"/>
                  <a:gd name="T10" fmla="*/ 154037 w 64"/>
                  <a:gd name="T11" fmla="*/ 124239 h 46"/>
                  <a:gd name="T12" fmla="*/ 119807 w 64"/>
                  <a:gd name="T13" fmla="*/ 158750 h 46"/>
                  <a:gd name="T14" fmla="*/ 34230 w 64"/>
                  <a:gd name="T15" fmla="*/ 158750 h 46"/>
                  <a:gd name="T16" fmla="*/ 0 w 64"/>
                  <a:gd name="T17" fmla="*/ 124239 h 46"/>
                  <a:gd name="T18" fmla="*/ 0 w 64"/>
                  <a:gd name="T19" fmla="*/ 34511 h 46"/>
                  <a:gd name="T20" fmla="*/ 34230 w 64"/>
                  <a:gd name="T21" fmla="*/ 0 h 46"/>
                  <a:gd name="T22" fmla="*/ 119807 w 64"/>
                  <a:gd name="T23" fmla="*/ 0 h 46"/>
                  <a:gd name="T24" fmla="*/ 154037 w 64"/>
                  <a:gd name="T25" fmla="*/ 34511 h 46"/>
                  <a:gd name="T26" fmla="*/ 154037 w 64"/>
                  <a:gd name="T27" fmla="*/ 55217 h 46"/>
                  <a:gd name="T28" fmla="*/ 205383 w 64"/>
                  <a:gd name="T29" fmla="*/ 6902 h 46"/>
                  <a:gd name="T30" fmla="*/ 208806 w 64"/>
                  <a:gd name="T31" fmla="*/ 3451 h 46"/>
                  <a:gd name="T32" fmla="*/ 212229 w 64"/>
                  <a:gd name="T33" fmla="*/ 3451 h 46"/>
                  <a:gd name="T34" fmla="*/ 219075 w 64"/>
                  <a:gd name="T35" fmla="*/ 13804 h 46"/>
                  <a:gd name="T36" fmla="*/ 219075 w 64"/>
                  <a:gd name="T37" fmla="*/ 144946 h 4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4" h="46">
                    <a:moveTo>
                      <a:pt x="64" y="42"/>
                    </a:moveTo>
                    <a:cubicBezTo>
                      <a:pt x="64" y="43"/>
                      <a:pt x="63" y="44"/>
                      <a:pt x="62" y="44"/>
                    </a:cubicBezTo>
                    <a:cubicBezTo>
                      <a:pt x="62" y="45"/>
                      <a:pt x="62" y="45"/>
                      <a:pt x="61" y="45"/>
                    </a:cubicBezTo>
                    <a:cubicBezTo>
                      <a:pt x="61" y="45"/>
                      <a:pt x="60" y="44"/>
                      <a:pt x="60" y="44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41"/>
                      <a:pt x="41" y="46"/>
                      <a:pt x="35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" y="46"/>
                      <a:pt x="0" y="41"/>
                      <a:pt x="0" y="3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5" y="5"/>
                      <a:pt x="45" y="10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1"/>
                      <a:pt x="61" y="1"/>
                      <a:pt x="61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2"/>
                      <a:pt x="64" y="3"/>
                      <a:pt x="64" y="4"/>
                    </a:cubicBezTo>
                    <a:lnTo>
                      <a:pt x="64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$liḋe-Freeform: Shape 36"/>
              <p:cNvSpPr>
                <a:spLocks/>
              </p:cNvSpPr>
              <p:nvPr/>
            </p:nvSpPr>
            <p:spPr bwMode="auto">
              <a:xfrm>
                <a:off x="5951220" y="2671883"/>
                <a:ext cx="302856" cy="302936"/>
              </a:xfrm>
              <a:custGeom>
                <a:avLst/>
                <a:gdLst>
                  <a:gd name="T0" fmla="*/ 324 w 634"/>
                  <a:gd name="T1" fmla="*/ 0 h 634"/>
                  <a:gd name="T2" fmla="*/ 324 w 634"/>
                  <a:gd name="T3" fmla="*/ 633 h 634"/>
                  <a:gd name="T4" fmla="*/ 324 w 634"/>
                  <a:gd name="T5" fmla="*/ 0 h 634"/>
                  <a:gd name="T6" fmla="*/ 545 w 634"/>
                  <a:gd name="T7" fmla="*/ 162 h 634"/>
                  <a:gd name="T8" fmla="*/ 442 w 634"/>
                  <a:gd name="T9" fmla="*/ 294 h 634"/>
                  <a:gd name="T10" fmla="*/ 545 w 634"/>
                  <a:gd name="T11" fmla="*/ 162 h 634"/>
                  <a:gd name="T12" fmla="*/ 516 w 634"/>
                  <a:gd name="T13" fmla="*/ 133 h 634"/>
                  <a:gd name="T14" fmla="*/ 383 w 634"/>
                  <a:gd name="T15" fmla="*/ 59 h 634"/>
                  <a:gd name="T16" fmla="*/ 236 w 634"/>
                  <a:gd name="T17" fmla="*/ 294 h 634"/>
                  <a:gd name="T18" fmla="*/ 251 w 634"/>
                  <a:gd name="T19" fmla="*/ 192 h 634"/>
                  <a:gd name="T20" fmla="*/ 383 w 634"/>
                  <a:gd name="T21" fmla="*/ 192 h 634"/>
                  <a:gd name="T22" fmla="*/ 236 w 634"/>
                  <a:gd name="T23" fmla="*/ 294 h 634"/>
                  <a:gd name="T24" fmla="*/ 398 w 634"/>
                  <a:gd name="T25" fmla="*/ 339 h 634"/>
                  <a:gd name="T26" fmla="*/ 324 w 634"/>
                  <a:gd name="T27" fmla="*/ 442 h 634"/>
                  <a:gd name="T28" fmla="*/ 236 w 634"/>
                  <a:gd name="T29" fmla="*/ 339 h 634"/>
                  <a:gd name="T30" fmla="*/ 295 w 634"/>
                  <a:gd name="T31" fmla="*/ 44 h 634"/>
                  <a:gd name="T32" fmla="*/ 324 w 634"/>
                  <a:gd name="T33" fmla="*/ 44 h 634"/>
                  <a:gd name="T34" fmla="*/ 383 w 634"/>
                  <a:gd name="T35" fmla="*/ 162 h 634"/>
                  <a:gd name="T36" fmla="*/ 265 w 634"/>
                  <a:gd name="T37" fmla="*/ 162 h 634"/>
                  <a:gd name="T38" fmla="*/ 251 w 634"/>
                  <a:gd name="T39" fmla="*/ 59 h 634"/>
                  <a:gd name="T40" fmla="*/ 221 w 634"/>
                  <a:gd name="T41" fmla="*/ 147 h 634"/>
                  <a:gd name="T42" fmla="*/ 251 w 634"/>
                  <a:gd name="T43" fmla="*/ 59 h 634"/>
                  <a:gd name="T44" fmla="*/ 89 w 634"/>
                  <a:gd name="T45" fmla="*/ 162 h 634"/>
                  <a:gd name="T46" fmla="*/ 207 w 634"/>
                  <a:gd name="T47" fmla="*/ 294 h 634"/>
                  <a:gd name="T48" fmla="*/ 89 w 634"/>
                  <a:gd name="T49" fmla="*/ 162 h 634"/>
                  <a:gd name="T50" fmla="*/ 89 w 634"/>
                  <a:gd name="T51" fmla="*/ 471 h 634"/>
                  <a:gd name="T52" fmla="*/ 207 w 634"/>
                  <a:gd name="T53" fmla="*/ 339 h 634"/>
                  <a:gd name="T54" fmla="*/ 89 w 634"/>
                  <a:gd name="T55" fmla="*/ 471 h 634"/>
                  <a:gd name="T56" fmla="*/ 118 w 634"/>
                  <a:gd name="T57" fmla="*/ 501 h 634"/>
                  <a:gd name="T58" fmla="*/ 251 w 634"/>
                  <a:gd name="T59" fmla="*/ 589 h 634"/>
                  <a:gd name="T60" fmla="*/ 339 w 634"/>
                  <a:gd name="T61" fmla="*/ 589 h 634"/>
                  <a:gd name="T62" fmla="*/ 324 w 634"/>
                  <a:gd name="T63" fmla="*/ 589 h 634"/>
                  <a:gd name="T64" fmla="*/ 265 w 634"/>
                  <a:gd name="T65" fmla="*/ 471 h 634"/>
                  <a:gd name="T66" fmla="*/ 383 w 634"/>
                  <a:gd name="T67" fmla="*/ 471 h 634"/>
                  <a:gd name="T68" fmla="*/ 383 w 634"/>
                  <a:gd name="T69" fmla="*/ 589 h 634"/>
                  <a:gd name="T70" fmla="*/ 412 w 634"/>
                  <a:gd name="T71" fmla="*/ 486 h 634"/>
                  <a:gd name="T72" fmla="*/ 383 w 634"/>
                  <a:gd name="T73" fmla="*/ 589 h 634"/>
                  <a:gd name="T74" fmla="*/ 545 w 634"/>
                  <a:gd name="T75" fmla="*/ 471 h 634"/>
                  <a:gd name="T76" fmla="*/ 442 w 634"/>
                  <a:gd name="T77" fmla="*/ 339 h 634"/>
                  <a:gd name="T78" fmla="*/ 545 w 634"/>
                  <a:gd name="T79" fmla="*/ 471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4" h="634">
                    <a:moveTo>
                      <a:pt x="324" y="0"/>
                    </a:moveTo>
                    <a:lnTo>
                      <a:pt x="324" y="0"/>
                    </a:lnTo>
                    <a:cubicBezTo>
                      <a:pt x="148" y="0"/>
                      <a:pt x="0" y="147"/>
                      <a:pt x="0" y="324"/>
                    </a:cubicBezTo>
                    <a:cubicBezTo>
                      <a:pt x="0" y="486"/>
                      <a:pt x="148" y="633"/>
                      <a:pt x="324" y="633"/>
                    </a:cubicBezTo>
                    <a:cubicBezTo>
                      <a:pt x="486" y="633"/>
                      <a:pt x="633" y="486"/>
                      <a:pt x="633" y="324"/>
                    </a:cubicBezTo>
                    <a:cubicBezTo>
                      <a:pt x="633" y="147"/>
                      <a:pt x="486" y="0"/>
                      <a:pt x="324" y="0"/>
                    </a:cubicBezTo>
                    <a:close/>
                    <a:moveTo>
                      <a:pt x="545" y="162"/>
                    </a:moveTo>
                    <a:lnTo>
                      <a:pt x="545" y="162"/>
                    </a:lnTo>
                    <a:cubicBezTo>
                      <a:pt x="574" y="206"/>
                      <a:pt x="589" y="251"/>
                      <a:pt x="589" y="294"/>
                    </a:cubicBezTo>
                    <a:cubicBezTo>
                      <a:pt x="442" y="294"/>
                      <a:pt x="442" y="294"/>
                      <a:pt x="442" y="294"/>
                    </a:cubicBezTo>
                    <a:cubicBezTo>
                      <a:pt x="442" y="265"/>
                      <a:pt x="427" y="221"/>
                      <a:pt x="427" y="192"/>
                    </a:cubicBezTo>
                    <a:cubicBezTo>
                      <a:pt x="471" y="192"/>
                      <a:pt x="516" y="177"/>
                      <a:pt x="545" y="162"/>
                    </a:cubicBezTo>
                    <a:close/>
                    <a:moveTo>
                      <a:pt x="516" y="133"/>
                    </a:moveTo>
                    <a:lnTo>
                      <a:pt x="516" y="133"/>
                    </a:lnTo>
                    <a:cubicBezTo>
                      <a:pt x="486" y="147"/>
                      <a:pt x="457" y="147"/>
                      <a:pt x="412" y="147"/>
                    </a:cubicBezTo>
                    <a:cubicBezTo>
                      <a:pt x="412" y="118"/>
                      <a:pt x="398" y="89"/>
                      <a:pt x="383" y="59"/>
                    </a:cubicBezTo>
                    <a:cubicBezTo>
                      <a:pt x="442" y="59"/>
                      <a:pt x="486" y="89"/>
                      <a:pt x="516" y="133"/>
                    </a:cubicBezTo>
                    <a:close/>
                    <a:moveTo>
                      <a:pt x="236" y="294"/>
                    </a:moveTo>
                    <a:lnTo>
                      <a:pt x="236" y="294"/>
                    </a:lnTo>
                    <a:cubicBezTo>
                      <a:pt x="236" y="265"/>
                      <a:pt x="251" y="236"/>
                      <a:pt x="251" y="192"/>
                    </a:cubicBezTo>
                    <a:cubicBezTo>
                      <a:pt x="280" y="206"/>
                      <a:pt x="295" y="206"/>
                      <a:pt x="324" y="206"/>
                    </a:cubicBezTo>
                    <a:cubicBezTo>
                      <a:pt x="339" y="206"/>
                      <a:pt x="369" y="206"/>
                      <a:pt x="383" y="192"/>
                    </a:cubicBezTo>
                    <a:cubicBezTo>
                      <a:pt x="398" y="236"/>
                      <a:pt x="398" y="265"/>
                      <a:pt x="398" y="294"/>
                    </a:cubicBezTo>
                    <a:lnTo>
                      <a:pt x="236" y="294"/>
                    </a:lnTo>
                    <a:close/>
                    <a:moveTo>
                      <a:pt x="398" y="339"/>
                    </a:moveTo>
                    <a:lnTo>
                      <a:pt x="398" y="339"/>
                    </a:lnTo>
                    <a:cubicBezTo>
                      <a:pt x="398" y="368"/>
                      <a:pt x="398" y="412"/>
                      <a:pt x="383" y="442"/>
                    </a:cubicBezTo>
                    <a:cubicBezTo>
                      <a:pt x="369" y="442"/>
                      <a:pt x="339" y="442"/>
                      <a:pt x="324" y="442"/>
                    </a:cubicBezTo>
                    <a:cubicBezTo>
                      <a:pt x="295" y="442"/>
                      <a:pt x="280" y="442"/>
                      <a:pt x="251" y="442"/>
                    </a:cubicBezTo>
                    <a:cubicBezTo>
                      <a:pt x="251" y="412"/>
                      <a:pt x="236" y="368"/>
                      <a:pt x="236" y="339"/>
                    </a:cubicBezTo>
                    <a:lnTo>
                      <a:pt x="398" y="339"/>
                    </a:lnTo>
                    <a:close/>
                    <a:moveTo>
                      <a:pt x="295" y="44"/>
                    </a:moveTo>
                    <a:lnTo>
                      <a:pt x="295" y="44"/>
                    </a:lnTo>
                    <a:cubicBezTo>
                      <a:pt x="310" y="44"/>
                      <a:pt x="310" y="44"/>
                      <a:pt x="324" y="44"/>
                    </a:cubicBezTo>
                    <a:lnTo>
                      <a:pt x="339" y="44"/>
                    </a:lnTo>
                    <a:cubicBezTo>
                      <a:pt x="354" y="74"/>
                      <a:pt x="369" y="118"/>
                      <a:pt x="383" y="162"/>
                    </a:cubicBezTo>
                    <a:cubicBezTo>
                      <a:pt x="354" y="162"/>
                      <a:pt x="339" y="162"/>
                      <a:pt x="324" y="162"/>
                    </a:cubicBezTo>
                    <a:cubicBezTo>
                      <a:pt x="295" y="162"/>
                      <a:pt x="280" y="162"/>
                      <a:pt x="265" y="162"/>
                    </a:cubicBezTo>
                    <a:cubicBezTo>
                      <a:pt x="265" y="118"/>
                      <a:pt x="280" y="74"/>
                      <a:pt x="295" y="44"/>
                    </a:cubicBezTo>
                    <a:close/>
                    <a:moveTo>
                      <a:pt x="251" y="59"/>
                    </a:moveTo>
                    <a:lnTo>
                      <a:pt x="251" y="59"/>
                    </a:lnTo>
                    <a:cubicBezTo>
                      <a:pt x="236" y="89"/>
                      <a:pt x="221" y="118"/>
                      <a:pt x="221" y="147"/>
                    </a:cubicBezTo>
                    <a:cubicBezTo>
                      <a:pt x="192" y="147"/>
                      <a:pt x="148" y="147"/>
                      <a:pt x="118" y="133"/>
                    </a:cubicBezTo>
                    <a:cubicBezTo>
                      <a:pt x="148" y="89"/>
                      <a:pt x="207" y="59"/>
                      <a:pt x="251" y="59"/>
                    </a:cubicBezTo>
                    <a:close/>
                    <a:moveTo>
                      <a:pt x="89" y="162"/>
                    </a:moveTo>
                    <a:lnTo>
                      <a:pt x="89" y="162"/>
                    </a:lnTo>
                    <a:cubicBezTo>
                      <a:pt x="133" y="177"/>
                      <a:pt x="177" y="192"/>
                      <a:pt x="207" y="192"/>
                    </a:cubicBezTo>
                    <a:cubicBezTo>
                      <a:pt x="207" y="221"/>
                      <a:pt x="207" y="265"/>
                      <a:pt x="207" y="294"/>
                    </a:cubicBezTo>
                    <a:cubicBezTo>
                      <a:pt x="44" y="294"/>
                      <a:pt x="44" y="294"/>
                      <a:pt x="44" y="294"/>
                    </a:cubicBezTo>
                    <a:cubicBezTo>
                      <a:pt x="44" y="251"/>
                      <a:pt x="59" y="206"/>
                      <a:pt x="89" y="162"/>
                    </a:cubicBezTo>
                    <a:close/>
                    <a:moveTo>
                      <a:pt x="89" y="471"/>
                    </a:moveTo>
                    <a:lnTo>
                      <a:pt x="89" y="471"/>
                    </a:lnTo>
                    <a:cubicBezTo>
                      <a:pt x="59" y="427"/>
                      <a:pt x="44" y="383"/>
                      <a:pt x="44" y="339"/>
                    </a:cubicBezTo>
                    <a:cubicBezTo>
                      <a:pt x="207" y="339"/>
                      <a:pt x="207" y="339"/>
                      <a:pt x="207" y="339"/>
                    </a:cubicBezTo>
                    <a:cubicBezTo>
                      <a:pt x="207" y="368"/>
                      <a:pt x="207" y="412"/>
                      <a:pt x="207" y="442"/>
                    </a:cubicBezTo>
                    <a:cubicBezTo>
                      <a:pt x="177" y="457"/>
                      <a:pt x="133" y="457"/>
                      <a:pt x="89" y="471"/>
                    </a:cubicBezTo>
                    <a:close/>
                    <a:moveTo>
                      <a:pt x="118" y="501"/>
                    </a:moveTo>
                    <a:lnTo>
                      <a:pt x="118" y="501"/>
                    </a:lnTo>
                    <a:cubicBezTo>
                      <a:pt x="148" y="501"/>
                      <a:pt x="192" y="486"/>
                      <a:pt x="221" y="486"/>
                    </a:cubicBezTo>
                    <a:cubicBezTo>
                      <a:pt x="221" y="515"/>
                      <a:pt x="236" y="560"/>
                      <a:pt x="251" y="589"/>
                    </a:cubicBezTo>
                    <a:cubicBezTo>
                      <a:pt x="207" y="574"/>
                      <a:pt x="148" y="545"/>
                      <a:pt x="118" y="501"/>
                    </a:cubicBezTo>
                    <a:close/>
                    <a:moveTo>
                      <a:pt x="339" y="589"/>
                    </a:moveTo>
                    <a:lnTo>
                      <a:pt x="339" y="589"/>
                    </a:lnTo>
                    <a:lnTo>
                      <a:pt x="324" y="589"/>
                    </a:lnTo>
                    <a:cubicBezTo>
                      <a:pt x="310" y="589"/>
                      <a:pt x="310" y="589"/>
                      <a:pt x="295" y="589"/>
                    </a:cubicBezTo>
                    <a:cubicBezTo>
                      <a:pt x="280" y="560"/>
                      <a:pt x="265" y="515"/>
                      <a:pt x="265" y="471"/>
                    </a:cubicBezTo>
                    <a:cubicBezTo>
                      <a:pt x="280" y="471"/>
                      <a:pt x="295" y="471"/>
                      <a:pt x="324" y="471"/>
                    </a:cubicBezTo>
                    <a:cubicBezTo>
                      <a:pt x="339" y="471"/>
                      <a:pt x="354" y="471"/>
                      <a:pt x="383" y="471"/>
                    </a:cubicBezTo>
                    <a:cubicBezTo>
                      <a:pt x="369" y="515"/>
                      <a:pt x="354" y="560"/>
                      <a:pt x="339" y="589"/>
                    </a:cubicBezTo>
                    <a:close/>
                    <a:moveTo>
                      <a:pt x="383" y="589"/>
                    </a:moveTo>
                    <a:lnTo>
                      <a:pt x="383" y="589"/>
                    </a:lnTo>
                    <a:cubicBezTo>
                      <a:pt x="398" y="560"/>
                      <a:pt x="412" y="515"/>
                      <a:pt x="412" y="486"/>
                    </a:cubicBezTo>
                    <a:cubicBezTo>
                      <a:pt x="457" y="486"/>
                      <a:pt x="486" y="501"/>
                      <a:pt x="516" y="501"/>
                    </a:cubicBezTo>
                    <a:cubicBezTo>
                      <a:pt x="486" y="545"/>
                      <a:pt x="442" y="574"/>
                      <a:pt x="383" y="589"/>
                    </a:cubicBezTo>
                    <a:close/>
                    <a:moveTo>
                      <a:pt x="545" y="471"/>
                    </a:moveTo>
                    <a:lnTo>
                      <a:pt x="545" y="471"/>
                    </a:lnTo>
                    <a:cubicBezTo>
                      <a:pt x="516" y="457"/>
                      <a:pt x="471" y="457"/>
                      <a:pt x="427" y="442"/>
                    </a:cubicBezTo>
                    <a:cubicBezTo>
                      <a:pt x="427" y="412"/>
                      <a:pt x="442" y="368"/>
                      <a:pt x="442" y="339"/>
                    </a:cubicBezTo>
                    <a:cubicBezTo>
                      <a:pt x="589" y="339"/>
                      <a:pt x="589" y="339"/>
                      <a:pt x="589" y="339"/>
                    </a:cubicBezTo>
                    <a:cubicBezTo>
                      <a:pt x="589" y="383"/>
                      <a:pt x="574" y="427"/>
                      <a:pt x="545" y="4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S1ide-Oval 37"/>
            <p:cNvSpPr>
              <a:spLocks/>
            </p:cNvSpPr>
            <p:nvPr/>
          </p:nvSpPr>
          <p:spPr bwMode="auto">
            <a:xfrm flipH="1">
              <a:off x="7973826" y="2274251"/>
              <a:ext cx="269078" cy="269079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1ide-Oval 39"/>
            <p:cNvSpPr>
              <a:spLocks/>
            </p:cNvSpPr>
            <p:nvPr/>
          </p:nvSpPr>
          <p:spPr bwMode="auto">
            <a:xfrm flipH="1">
              <a:off x="7991149" y="4376746"/>
              <a:ext cx="269078" cy="269079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1ide-Oval 41"/>
            <p:cNvSpPr>
              <a:spLocks/>
            </p:cNvSpPr>
            <p:nvPr/>
          </p:nvSpPr>
          <p:spPr bwMode="auto">
            <a:xfrm>
              <a:off x="3827812" y="2274251"/>
              <a:ext cx="269078" cy="269079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1ide-Oval 42"/>
            <p:cNvSpPr>
              <a:spLocks/>
            </p:cNvSpPr>
            <p:nvPr/>
          </p:nvSpPr>
          <p:spPr bwMode="auto">
            <a:xfrm>
              <a:off x="3821259" y="4329274"/>
              <a:ext cx="269078" cy="2690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74"/>
            <p:cNvGrpSpPr/>
            <p:nvPr/>
          </p:nvGrpSpPr>
          <p:grpSpPr>
            <a:xfrm>
              <a:off x="8242903" y="1915631"/>
              <a:ext cx="2718820" cy="1159384"/>
              <a:chOff x="7645890" y="3344328"/>
              <a:chExt cx="2310504" cy="1159384"/>
            </a:xfrm>
          </p:grpSpPr>
          <p:sp>
            <p:nvSpPr>
              <p:cNvPr id="30" name="iS1ide-TextBox 75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46800" rIns="90000" bIns="46800">
                <a:noAutofit/>
              </a:bodyPr>
              <a:lstStyle/>
              <a:p>
                <a:pPr algn="l" latinLnBrk="0"/>
                <a:r>
                  <a:rPr lang="zh-CN" altLang="en-US" sz="2000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学习是终生的</a:t>
                </a:r>
                <a:endParaRPr lang="zh-CN" altLang="en-US" sz="2000" dirty="0">
                  <a:solidFill>
                    <a:schemeClr val="accent4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1" name="iS1ide-TextBox 76"/>
              <p:cNvSpPr txBox="1">
                <a:spLocks/>
              </p:cNvSpPr>
              <p:nvPr/>
            </p:nvSpPr>
            <p:spPr bwMode="auto">
              <a:xfrm>
                <a:off x="7645890" y="3654286"/>
                <a:ext cx="2310504" cy="849426"/>
              </a:xfrm>
              <a:prstGeom prst="rect">
                <a:avLst/>
              </a:prstGeom>
              <a:noFill/>
              <a:extLst/>
            </p:spPr>
            <p:txBody>
              <a:bodyPr wrap="square" lIns="360000" tIns="46800" rIns="90000" bIns="4680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zh-CN" sz="1400" dirty="0"/>
                  <a:t>不论在哪个领域，知识都是无穷尽的，不骄不躁，一步一个脚印才能走的更远</a:t>
                </a:r>
                <a:endParaRPr lang="zh-CN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5" name="Group 77"/>
            <p:cNvGrpSpPr/>
            <p:nvPr/>
          </p:nvGrpSpPr>
          <p:grpSpPr>
            <a:xfrm>
              <a:off x="1342273" y="1988000"/>
              <a:ext cx="2748065" cy="1159384"/>
              <a:chOff x="2282671" y="4060687"/>
              <a:chExt cx="2748065" cy="1159384"/>
            </a:xfrm>
          </p:grpSpPr>
          <p:sp>
            <p:nvSpPr>
              <p:cNvPr id="28" name="iS1ide-TextBox 78"/>
              <p:cNvSpPr txBox="1">
                <a:spLocks/>
              </p:cNvSpPr>
              <p:nvPr/>
            </p:nvSpPr>
            <p:spPr bwMode="auto">
              <a:xfrm>
                <a:off x="3236598" y="4060687"/>
                <a:ext cx="1531613" cy="309958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360000" bIns="46800">
                <a:noAutofit/>
              </a:bodyPr>
              <a:lstStyle/>
              <a:p>
                <a:pPr algn="r" latinLnBrk="0"/>
                <a:r>
                  <a:rPr lang="zh-CN" altLang="en-US" sz="2000" dirty="0" smtClean="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高度的团队意识</a:t>
                </a:r>
                <a:endParaRPr lang="zh-CN" altLang="en-US" sz="2000" dirty="0">
                  <a:solidFill>
                    <a:schemeClr val="accent3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9" name="iS1ide-TextBox 79"/>
              <p:cNvSpPr txBox="1">
                <a:spLocks/>
              </p:cNvSpPr>
              <p:nvPr/>
            </p:nvSpPr>
            <p:spPr bwMode="auto">
              <a:xfrm>
                <a:off x="2282671" y="4370645"/>
                <a:ext cx="2748065" cy="84942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360000" bIns="46800">
                <a:no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项目开发需要紧密的团队协作，任何一个人的进度缓慢都会影响整体的</a:t>
                </a:r>
                <a:r>
                  <a:rPr lang="zh-CN" altLang="en-US" sz="1400" dirty="0" smtClean="0">
                    <a:cs typeface="+mn-ea"/>
                    <a:sym typeface="+mn-lt"/>
                  </a:rPr>
                  <a:t>进度，团体智慧最重要</a:t>
                </a:r>
                <a:endParaRPr lang="zh-CN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8" name="Group 86"/>
            <p:cNvGrpSpPr/>
            <p:nvPr/>
          </p:nvGrpSpPr>
          <p:grpSpPr>
            <a:xfrm>
              <a:off x="8260227" y="4037706"/>
              <a:ext cx="2701498" cy="1159385"/>
              <a:chOff x="7660611" y="4128592"/>
              <a:chExt cx="2295783" cy="1159385"/>
            </a:xfrm>
          </p:grpSpPr>
          <p:sp>
            <p:nvSpPr>
              <p:cNvPr id="22" name="iS1ide-TextBox 87"/>
              <p:cNvSpPr txBox="1">
                <a:spLocks/>
              </p:cNvSpPr>
              <p:nvPr/>
            </p:nvSpPr>
            <p:spPr bwMode="auto">
              <a:xfrm>
                <a:off x="7660612" y="4128592"/>
                <a:ext cx="1301593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46800" rIns="90000" bIns="46800">
                <a:noAutofit/>
              </a:bodyPr>
              <a:lstStyle/>
              <a:p>
                <a:pPr algn="l" latinLnBrk="0"/>
                <a:r>
                  <a:rPr lang="zh-CN" altLang="en-US" sz="2000" dirty="0" smtClean="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成就感</a:t>
                </a:r>
                <a:endParaRPr lang="zh-CN" altLang="en-US" sz="2000" dirty="0">
                  <a:solidFill>
                    <a:schemeClr val="accent5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3" name="iS1ide-TextBox 88"/>
              <p:cNvSpPr txBox="1">
                <a:spLocks/>
              </p:cNvSpPr>
              <p:nvPr/>
            </p:nvSpPr>
            <p:spPr bwMode="auto">
              <a:xfrm>
                <a:off x="7660611" y="4438551"/>
                <a:ext cx="2295783" cy="849426"/>
              </a:xfrm>
              <a:prstGeom prst="rect">
                <a:avLst/>
              </a:prstGeom>
              <a:noFill/>
              <a:extLst/>
            </p:spPr>
            <p:txBody>
              <a:bodyPr wrap="square" lIns="360000" tIns="46800" rIns="90000" bIns="4680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zh-CN" sz="1400" dirty="0"/>
                  <a:t>遇到困难，再去想办法解决它的过程是一件痛苦的过程，但在不断地努力之后终于成功的瞬间是一件非常有成就感的事情。</a:t>
                </a:r>
                <a:endParaRPr lang="zh-CN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9" name="Group 89"/>
            <p:cNvGrpSpPr/>
            <p:nvPr/>
          </p:nvGrpSpPr>
          <p:grpSpPr>
            <a:xfrm>
              <a:off x="1208820" y="4037706"/>
              <a:ext cx="2888070" cy="1192482"/>
              <a:chOff x="2149218" y="4797479"/>
              <a:chExt cx="2888070" cy="1192482"/>
            </a:xfrm>
          </p:grpSpPr>
          <p:sp>
            <p:nvSpPr>
              <p:cNvPr id="20" name="iS1ide-TextBox 90"/>
              <p:cNvSpPr txBox="1">
                <a:spLocks/>
              </p:cNvSpPr>
              <p:nvPr/>
            </p:nvSpPr>
            <p:spPr bwMode="auto">
              <a:xfrm>
                <a:off x="3230045" y="4797479"/>
                <a:ext cx="1531613" cy="309958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360000" bIns="46800">
                <a:noAutofit/>
              </a:bodyPr>
              <a:lstStyle/>
              <a:p>
                <a:pPr algn="r" latinLnBrk="0"/>
                <a:r>
                  <a:rPr lang="zh-CN" altLang="en-US" sz="2000" dirty="0" smtClean="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理论联系实际</a:t>
                </a:r>
                <a:endParaRPr lang="zh-CN" altLang="en-US" sz="2000" dirty="0">
                  <a:solidFill>
                    <a:schemeClr val="accent2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1" name="iS1ide-TextBox 91"/>
              <p:cNvSpPr txBox="1">
                <a:spLocks/>
              </p:cNvSpPr>
              <p:nvPr/>
            </p:nvSpPr>
            <p:spPr bwMode="auto">
              <a:xfrm>
                <a:off x="2149218" y="5140535"/>
                <a:ext cx="2888070" cy="84942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360000" bIns="46800">
                <a:no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00" dirty="0" smtClean="0">
                    <a:cs typeface="+mn-ea"/>
                    <a:sym typeface="+mn-lt"/>
                  </a:rPr>
                  <a:t>书本上理论在实践过程中往往会眼高手低，</a:t>
                </a:r>
                <a:r>
                  <a:rPr lang="zh-CN" altLang="zh-CN" sz="1400" dirty="0"/>
                  <a:t>知识不仅仅是书本上的，更多的是应用于实践，踏踏实实做事，认真学习技术才是硬道理！</a:t>
                </a:r>
                <a:endParaRPr lang="zh-CN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61278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"/>
          <p:cNvSpPr txBox="1"/>
          <p:nvPr>
            <p:custDataLst>
              <p:tags r:id="rId2"/>
            </p:custDataLst>
          </p:nvPr>
        </p:nvSpPr>
        <p:spPr>
          <a:xfrm>
            <a:off x="656656" y="2186226"/>
            <a:ext cx="475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300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THANK YOU</a:t>
            </a:r>
            <a:endParaRPr lang="zh-CN" altLang="en-US" sz="3600" spc="3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PA_文本框 4"/>
          <p:cNvSpPr txBox="1"/>
          <p:nvPr>
            <p:custDataLst>
              <p:tags r:id="rId3"/>
            </p:custDataLst>
          </p:nvPr>
        </p:nvSpPr>
        <p:spPr>
          <a:xfrm>
            <a:off x="656656" y="2962495"/>
            <a:ext cx="5764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kern="1600" spc="600" dirty="0">
                <a:cs typeface="+mn-ea"/>
                <a:sym typeface="+mn-lt"/>
              </a:rPr>
              <a:t>感谢您的聆听</a:t>
            </a:r>
          </a:p>
        </p:txBody>
      </p:sp>
      <p:sp>
        <p:nvSpPr>
          <p:cNvPr id="7" name="PA_文本框 1"/>
          <p:cNvSpPr txBox="1"/>
          <p:nvPr>
            <p:custDataLst>
              <p:tags r:id="rId4"/>
            </p:custDataLst>
          </p:nvPr>
        </p:nvSpPr>
        <p:spPr>
          <a:xfrm>
            <a:off x="656656" y="1225291"/>
            <a:ext cx="239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600" dirty="0" smtClean="0">
                <a:cs typeface="+mn-ea"/>
                <a:sym typeface="+mn-lt"/>
              </a:rPr>
              <a:t>2019</a:t>
            </a:r>
            <a:endParaRPr lang="zh-CN" altLang="en-US" sz="4800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31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r>
              <a:rPr lang="zh-CN" altLang="en-US" sz="4000" spc="600" dirty="0" smtClean="0">
                <a:solidFill>
                  <a:srgbClr val="000000"/>
                </a:solidFill>
                <a:cs typeface="+mn-ea"/>
                <a:sym typeface="+mn-lt"/>
              </a:rPr>
              <a:t> 项目基本概述</a:t>
            </a:r>
            <a:endParaRPr lang="zh-CN" altLang="en-US" sz="4000" spc="6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 smtClean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73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016">
        <p14:doors dir="vert"/>
      </p:transition>
    </mc:Choice>
    <mc:Fallback>
      <p:transition spd="slow" advTm="10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929858" cy="817879"/>
            <a:chOff x="6010521" y="2192502"/>
            <a:chExt cx="5892470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2" y="2192502"/>
              <a:ext cx="5892469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r>
                <a:rPr lang="zh-CN" altLang="en-US" sz="28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系统开发背景</a:t>
              </a:r>
              <a:endParaRPr lang="zh-CN" altLang="en-US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1253458d-ba0b-4d2e-bb13-2c77dfe53ff7"/>
          <p:cNvGrpSpPr>
            <a:grpSpLocks noChangeAspect="1"/>
          </p:cNvGrpSpPr>
          <p:nvPr/>
        </p:nvGrpSpPr>
        <p:grpSpPr>
          <a:xfrm>
            <a:off x="1807684" y="1350747"/>
            <a:ext cx="7888920" cy="5507253"/>
            <a:chOff x="1685764" y="1350750"/>
            <a:chExt cx="7888920" cy="5507253"/>
          </a:xfrm>
        </p:grpSpPr>
        <p:sp>
          <p:nvSpPr>
            <p:cNvPr id="57" name="íṩľíḍè-Oval 30"/>
            <p:cNvSpPr/>
            <p:nvPr/>
          </p:nvSpPr>
          <p:spPr>
            <a:xfrm>
              <a:off x="1685764" y="1350750"/>
              <a:ext cx="628339" cy="628339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8" name="íṩľíḍè-Freeform: Shape 31"/>
            <p:cNvSpPr/>
            <p:nvPr/>
          </p:nvSpPr>
          <p:spPr>
            <a:xfrm>
              <a:off x="1863976" y="1507365"/>
              <a:ext cx="271917" cy="35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9" name="íṩľíḍè-Rectangle 29"/>
            <p:cNvSpPr/>
            <p:nvPr/>
          </p:nvSpPr>
          <p:spPr>
            <a:xfrm>
              <a:off x="2762035" y="1744492"/>
              <a:ext cx="6812649" cy="2817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r>
                <a:rPr lang="zh-CN" altLang="zh-CN" sz="1700" dirty="0" smtClean="0">
                  <a:solidFill>
                    <a:srgbClr val="000000"/>
                  </a:solidFill>
                </a:rPr>
                <a:t>随着</a:t>
              </a:r>
              <a:r>
                <a:rPr lang="zh-CN" altLang="zh-CN" sz="1700" dirty="0">
                  <a:solidFill>
                    <a:srgbClr val="000000"/>
                  </a:solidFill>
                </a:rPr>
                <a:t>互联网技术的飞速发展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在线调查作为一种基于互联网平台的信息采集和</a:t>
              </a:r>
              <a:r>
                <a:rPr lang="zh-CN" altLang="zh-CN" sz="1700" dirty="0" smtClean="0">
                  <a:solidFill>
                    <a:srgbClr val="000000"/>
                  </a:solidFill>
                </a:rPr>
                <a:t>处方</a:t>
              </a:r>
              <a:r>
                <a:rPr lang="zh-CN" altLang="zh-CN" sz="1700" dirty="0">
                  <a:solidFill>
                    <a:srgbClr val="000000"/>
                  </a:solidFill>
                </a:rPr>
                <a:t>式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越来越受到许多评估研究机构和媒介机构的关注与</a:t>
              </a:r>
              <a:r>
                <a:rPr lang="zh-CN" altLang="zh-CN" sz="1700" dirty="0" smtClean="0">
                  <a:solidFill>
                    <a:srgbClr val="000000"/>
                  </a:solidFill>
                </a:rPr>
                <a:t>运用</a:t>
              </a:r>
              <a:r>
                <a:rPr lang="zh-CN" altLang="en-US" sz="1700" dirty="0" smtClean="0">
                  <a:solidFill>
                    <a:srgbClr val="000000"/>
                  </a:solidFill>
                </a:rPr>
                <a:t>。</a:t>
              </a:r>
              <a:endParaRPr lang="en-US" altLang="zh-CN" sz="1700" dirty="0" smtClean="0">
                <a:solidFill>
                  <a:srgbClr val="000000"/>
                </a:solidFill>
              </a:endParaRPr>
            </a:p>
            <a:p>
              <a:endParaRPr lang="zh-CN" altLang="zh-CN" sz="1700" dirty="0">
                <a:solidFill>
                  <a:srgbClr val="000000"/>
                </a:solidFill>
              </a:endParaRPr>
            </a:p>
            <a:p>
              <a:r>
                <a:rPr lang="zh-CN" altLang="zh-CN" sz="1700" dirty="0">
                  <a:solidFill>
                    <a:srgbClr val="000000"/>
                  </a:solidFill>
                </a:rPr>
                <a:t>在高校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由于各种调查研究的需要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经常会有各种调查问卷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在传统模式下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不仅需要问卷印刷费用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而且需要大量的时间和精力进行发放和回收调查问卷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并且人工操作调查问卷随意性较大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容易产生遗漏等问题。基于互联网的问卷调查系统正好弥补了这些缺陷</a:t>
              </a:r>
              <a:r>
                <a:rPr lang="zh-CN" altLang="zh-CN" sz="1700" dirty="0" smtClean="0">
                  <a:solidFill>
                    <a:srgbClr val="000000"/>
                  </a:solidFill>
                </a:rPr>
                <a:t>。</a:t>
              </a:r>
              <a:endParaRPr lang="en-US" altLang="zh-CN" sz="1700" dirty="0" smtClean="0">
                <a:solidFill>
                  <a:srgbClr val="000000"/>
                </a:solidFill>
              </a:endParaRPr>
            </a:p>
            <a:p>
              <a:endParaRPr lang="zh-CN" altLang="zh-CN" sz="1700" dirty="0">
                <a:solidFill>
                  <a:srgbClr val="000000"/>
                </a:solidFill>
              </a:endParaRPr>
            </a:p>
            <a:p>
              <a:r>
                <a:rPr lang="zh-CN" altLang="zh-CN" sz="1700" dirty="0">
                  <a:solidFill>
                    <a:srgbClr val="000000"/>
                  </a:solidFill>
                </a:rPr>
                <a:t>借助互联网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在线问卷调查系统具有低成本、高速度、跨越空间局限、丰富的表现形式、智能化及互动性等优点，提高调查效率和准确度，以达到更好的调查效果，是一个实用性很强的系统。</a:t>
              </a:r>
            </a:p>
          </p:txBody>
        </p:sp>
        <p:sp>
          <p:nvSpPr>
            <p:cNvPr id="63" name="íṩľíḍè-Freeform: Shape 17"/>
            <p:cNvSpPr/>
            <p:nvPr/>
          </p:nvSpPr>
          <p:spPr>
            <a:xfrm rot="16200000" flipH="1">
              <a:off x="7854297" y="5137616"/>
              <a:ext cx="686250" cy="275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0" y="840"/>
                  </a:lnTo>
                  <a:lnTo>
                    <a:pt x="21600" y="21600"/>
                  </a:lnTo>
                  <a:lnTo>
                    <a:pt x="21591" y="15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4" name="íṩľíḍè-Arrow: Right 18"/>
            <p:cNvSpPr/>
            <p:nvPr/>
          </p:nvSpPr>
          <p:spPr>
            <a:xfrm rot="16200000">
              <a:off x="6558352" y="5716698"/>
              <a:ext cx="645283" cy="266760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5" name="íṩľíḍè-Freeform: Shape 15"/>
            <p:cNvSpPr/>
            <p:nvPr/>
          </p:nvSpPr>
          <p:spPr>
            <a:xfrm rot="16200000" flipH="1">
              <a:off x="6874736" y="5707022"/>
              <a:ext cx="685109" cy="161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" y="0"/>
                  </a:moveTo>
                  <a:lnTo>
                    <a:pt x="0" y="1391"/>
                  </a:lnTo>
                  <a:lnTo>
                    <a:pt x="21600" y="21600"/>
                  </a:lnTo>
                  <a:lnTo>
                    <a:pt x="21600" y="120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6" name="íṩľíḍè-Arrow: Right 16"/>
            <p:cNvSpPr/>
            <p:nvPr/>
          </p:nvSpPr>
          <p:spPr>
            <a:xfrm rot="16200000">
              <a:off x="5984197" y="5556156"/>
              <a:ext cx="966368" cy="266760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7" name="íṩľíḍè-Freeform: Shape 13"/>
            <p:cNvSpPr/>
            <p:nvPr/>
          </p:nvSpPr>
          <p:spPr>
            <a:xfrm rot="16200000" flipH="1">
              <a:off x="5757585" y="6153217"/>
              <a:ext cx="686983" cy="722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8656"/>
                  </a:moveTo>
                  <a:lnTo>
                    <a:pt x="21589" y="0"/>
                  </a:lnTo>
                  <a:lnTo>
                    <a:pt x="21600" y="21600"/>
                  </a:lnTo>
                  <a:lnTo>
                    <a:pt x="0" y="11830"/>
                  </a:lnTo>
                  <a:lnTo>
                    <a:pt x="61" y="865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8" name="íṩľíḍè-Arrow: Right 14"/>
            <p:cNvSpPr/>
            <p:nvPr/>
          </p:nvSpPr>
          <p:spPr>
            <a:xfrm rot="16200000">
              <a:off x="5409883" y="5360900"/>
              <a:ext cx="1356881" cy="266760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9" name="íṩľíḍè-Freeform: Shape 11"/>
            <p:cNvSpPr/>
            <p:nvPr/>
          </p:nvSpPr>
          <p:spPr>
            <a:xfrm rot="16200000" flipH="1">
              <a:off x="4605858" y="5723663"/>
              <a:ext cx="686294" cy="158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" y="20157"/>
                  </a:moveTo>
                  <a:lnTo>
                    <a:pt x="21588" y="0"/>
                  </a:lnTo>
                  <a:lnTo>
                    <a:pt x="21600" y="9767"/>
                  </a:lnTo>
                  <a:lnTo>
                    <a:pt x="0" y="21600"/>
                  </a:lnTo>
                  <a:lnTo>
                    <a:pt x="27" y="2015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0" name="íṩľíḍè-Arrow: Right 12"/>
            <p:cNvSpPr/>
            <p:nvPr/>
          </p:nvSpPr>
          <p:spPr>
            <a:xfrm rot="16200000">
              <a:off x="5208132" y="5556155"/>
              <a:ext cx="966368" cy="266760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1" name="íṩľíḍè-Freeform: Shape 9"/>
            <p:cNvSpPr/>
            <p:nvPr/>
          </p:nvSpPr>
          <p:spPr>
            <a:xfrm rot="16200000" flipH="1">
              <a:off x="3631712" y="5142630"/>
              <a:ext cx="687430" cy="2743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28"/>
                  </a:moveTo>
                  <a:lnTo>
                    <a:pt x="21600" y="0"/>
                  </a:lnTo>
                  <a:lnTo>
                    <a:pt x="21591" y="5658"/>
                  </a:lnTo>
                  <a:lnTo>
                    <a:pt x="48" y="21600"/>
                  </a:lnTo>
                  <a:lnTo>
                    <a:pt x="0" y="2072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2" name="íṩľíḍè-Arrow: Right 10"/>
            <p:cNvSpPr/>
            <p:nvPr/>
          </p:nvSpPr>
          <p:spPr>
            <a:xfrm rot="16200000">
              <a:off x="4973643" y="5716699"/>
              <a:ext cx="645283" cy="266759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62662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8781">
        <p:blinds dir="vert"/>
      </p:transition>
    </mc:Choice>
    <mc:Fallback>
      <p:transition spd="slow" advTm="18781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949736" cy="817879"/>
            <a:chOff x="6010521" y="2192502"/>
            <a:chExt cx="6163246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6163243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Autofit/>
            </a:bodyPr>
            <a:lstStyle/>
            <a:p>
              <a:r>
                <a:rPr lang="zh-CN" altLang="en-US" sz="28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系统开发目的</a:t>
              </a:r>
              <a:endParaRPr lang="zh-CN" altLang="en-US" sz="2800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06e027e9-a3ba-4bea-ae9b-2264a6538e97"/>
          <p:cNvGrpSpPr>
            <a:grpSpLocks noChangeAspect="1"/>
          </p:cNvGrpSpPr>
          <p:nvPr/>
        </p:nvGrpSpPr>
        <p:grpSpPr>
          <a:xfrm>
            <a:off x="1156267" y="1869835"/>
            <a:ext cx="9922920" cy="4261000"/>
            <a:chOff x="731403" y="1906178"/>
            <a:chExt cx="10795410" cy="4635652"/>
          </a:xfrm>
        </p:grpSpPr>
        <p:sp>
          <p:nvSpPr>
            <p:cNvPr id="7" name="íślíḋè-Block Arc 4"/>
            <p:cNvSpPr>
              <a:spLocks noChangeAspect="1"/>
            </p:cNvSpPr>
            <p:nvPr/>
          </p:nvSpPr>
          <p:spPr>
            <a:xfrm rot="10800000"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íślíḋè-Block Arc 5"/>
            <p:cNvSpPr>
              <a:spLocks noChangeAspect="1"/>
            </p:cNvSpPr>
            <p:nvPr/>
          </p:nvSpPr>
          <p:spPr>
            <a:xfrm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" name="íślíḋè-Block Arc 6"/>
            <p:cNvSpPr>
              <a:spLocks noChangeAspect="1"/>
            </p:cNvSpPr>
            <p:nvPr/>
          </p:nvSpPr>
          <p:spPr>
            <a:xfrm rot="10800000"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" name="íślíḋè-Block Arc 7"/>
            <p:cNvSpPr>
              <a:spLocks noChangeAspect="1"/>
            </p:cNvSpPr>
            <p:nvPr/>
          </p:nvSpPr>
          <p:spPr>
            <a:xfrm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íślíḋè-Block Arc 8"/>
            <p:cNvSpPr>
              <a:spLocks noChangeAspect="1"/>
            </p:cNvSpPr>
            <p:nvPr/>
          </p:nvSpPr>
          <p:spPr>
            <a:xfrm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íślíḋè-Block Arc 9"/>
            <p:cNvSpPr>
              <a:spLocks noChangeAspect="1"/>
            </p:cNvSpPr>
            <p:nvPr/>
          </p:nvSpPr>
          <p:spPr>
            <a:xfrm rot="10800000"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íślíḋè-Block Arc 10"/>
            <p:cNvSpPr>
              <a:spLocks noChangeAspect="1"/>
            </p:cNvSpPr>
            <p:nvPr/>
          </p:nvSpPr>
          <p:spPr>
            <a:xfrm rot="10800000"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íślíḋè-Block Arc 11"/>
            <p:cNvSpPr>
              <a:spLocks noChangeAspect="1"/>
            </p:cNvSpPr>
            <p:nvPr/>
          </p:nvSpPr>
          <p:spPr>
            <a:xfrm rot="10800000"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íślíḋè-Block Arc 12"/>
            <p:cNvSpPr>
              <a:spLocks noChangeAspect="1"/>
            </p:cNvSpPr>
            <p:nvPr/>
          </p:nvSpPr>
          <p:spPr>
            <a:xfrm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íślíḋè-Block Arc 13"/>
            <p:cNvSpPr>
              <a:spLocks noChangeAspect="1"/>
            </p:cNvSpPr>
            <p:nvPr/>
          </p:nvSpPr>
          <p:spPr>
            <a:xfrm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íślíḋè-Freeform: Shape 14"/>
            <p:cNvSpPr>
              <a:spLocks/>
            </p:cNvSpPr>
            <p:nvPr/>
          </p:nvSpPr>
          <p:spPr bwMode="auto">
            <a:xfrm>
              <a:off x="1669775" y="2846239"/>
              <a:ext cx="463741" cy="465115"/>
            </a:xfrm>
            <a:custGeom>
              <a:avLst/>
              <a:gdLst>
                <a:gd name="T0" fmla="*/ 107 w 185"/>
                <a:gd name="T1" fmla="*/ 144 h 186"/>
                <a:gd name="T2" fmla="*/ 30 w 185"/>
                <a:gd name="T3" fmla="*/ 135 h 186"/>
                <a:gd name="T4" fmla="*/ 116 w 185"/>
                <a:gd name="T5" fmla="*/ 101 h 186"/>
                <a:gd name="T6" fmla="*/ 25 w 185"/>
                <a:gd name="T7" fmla="*/ 110 h 186"/>
                <a:gd name="T8" fmla="*/ 116 w 185"/>
                <a:gd name="T9" fmla="*/ 101 h 186"/>
                <a:gd name="T10" fmla="*/ 36 w 185"/>
                <a:gd name="T11" fmla="*/ 85 h 186"/>
                <a:gd name="T12" fmla="*/ 113 w 185"/>
                <a:gd name="T13" fmla="*/ 93 h 186"/>
                <a:gd name="T14" fmla="*/ 71 w 185"/>
                <a:gd name="T15" fmla="*/ 68 h 186"/>
                <a:gd name="T16" fmla="*/ 98 w 185"/>
                <a:gd name="T17" fmla="*/ 76 h 186"/>
                <a:gd name="T18" fmla="*/ 71 w 185"/>
                <a:gd name="T19" fmla="*/ 160 h 186"/>
                <a:gd name="T20" fmla="*/ 45 w 185"/>
                <a:gd name="T21" fmla="*/ 152 h 186"/>
                <a:gd name="T22" fmla="*/ 169 w 185"/>
                <a:gd name="T23" fmla="*/ 42 h 186"/>
                <a:gd name="T24" fmla="*/ 42 w 185"/>
                <a:gd name="T25" fmla="*/ 25 h 186"/>
                <a:gd name="T26" fmla="*/ 38 w 185"/>
                <a:gd name="T27" fmla="*/ 0 h 186"/>
                <a:gd name="T28" fmla="*/ 34 w 185"/>
                <a:gd name="T29" fmla="*/ 25 h 186"/>
                <a:gd name="T30" fmla="*/ 17 w 185"/>
                <a:gd name="T31" fmla="*/ 42 h 186"/>
                <a:gd name="T32" fmla="*/ 0 w 185"/>
                <a:gd name="T33" fmla="*/ 169 h 186"/>
                <a:gd name="T34" fmla="*/ 169 w 185"/>
                <a:gd name="T35" fmla="*/ 186 h 186"/>
                <a:gd name="T36" fmla="*/ 185 w 185"/>
                <a:gd name="T37" fmla="*/ 59 h 186"/>
                <a:gd name="T38" fmla="*/ 135 w 185"/>
                <a:gd name="T39" fmla="*/ 177 h 186"/>
                <a:gd name="T40" fmla="*/ 8 w 185"/>
                <a:gd name="T41" fmla="*/ 169 h 186"/>
                <a:gd name="T42" fmla="*/ 17 w 185"/>
                <a:gd name="T43" fmla="*/ 51 h 186"/>
                <a:gd name="T44" fmla="*/ 135 w 185"/>
                <a:gd name="T45" fmla="*/ 177 h 186"/>
                <a:gd name="T46" fmla="*/ 169 w 185"/>
                <a:gd name="T47" fmla="*/ 177 h 186"/>
                <a:gd name="T48" fmla="*/ 143 w 185"/>
                <a:gd name="T49" fmla="*/ 51 h 186"/>
                <a:gd name="T50" fmla="*/ 177 w 185"/>
                <a:gd name="T51" fmla="*/ 59 h 186"/>
                <a:gd name="T52" fmla="*/ 116 w 185"/>
                <a:gd name="T53" fmla="*/ 127 h 186"/>
                <a:gd name="T54" fmla="*/ 25 w 185"/>
                <a:gd name="T55" fmla="*/ 118 h 186"/>
                <a:gd name="T56" fmla="*/ 116 w 185"/>
                <a:gd name="T57" fmla="*/ 127 h 186"/>
                <a:gd name="T58" fmla="*/ 152 w 185"/>
                <a:gd name="T59" fmla="*/ 85 h 186"/>
                <a:gd name="T60" fmla="*/ 169 w 185"/>
                <a:gd name="T61" fmla="*/ 85 h 186"/>
                <a:gd name="T62" fmla="*/ 160 w 185"/>
                <a:gd name="T63" fmla="*/ 135 h 186"/>
                <a:gd name="T64" fmla="*/ 160 w 185"/>
                <a:gd name="T65" fmla="*/ 144 h 186"/>
                <a:gd name="T66" fmla="*/ 160 w 185"/>
                <a:gd name="T67" fmla="*/ 135 h 186"/>
                <a:gd name="T68" fmla="*/ 156 w 185"/>
                <a:gd name="T69" fmla="*/ 114 h 186"/>
                <a:gd name="T70" fmla="*/ 164 w 185"/>
                <a:gd name="T71" fmla="*/ 11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186">
                  <a:moveTo>
                    <a:pt x="36" y="144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9" y="141"/>
                    <a:pt x="111" y="138"/>
                    <a:pt x="113" y="135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2" y="138"/>
                    <a:pt x="34" y="141"/>
                    <a:pt x="36" y="144"/>
                  </a:cubicBezTo>
                  <a:close/>
                  <a:moveTo>
                    <a:pt x="116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6" y="104"/>
                    <a:pt x="26" y="107"/>
                    <a:pt x="25" y="110"/>
                  </a:cubicBezTo>
                  <a:cubicBezTo>
                    <a:pt x="118" y="110"/>
                    <a:pt x="118" y="110"/>
                    <a:pt x="118" y="110"/>
                  </a:cubicBezTo>
                  <a:cubicBezTo>
                    <a:pt x="117" y="107"/>
                    <a:pt x="117" y="104"/>
                    <a:pt x="116" y="101"/>
                  </a:cubicBezTo>
                  <a:close/>
                  <a:moveTo>
                    <a:pt x="107" y="85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4" y="87"/>
                    <a:pt x="32" y="90"/>
                    <a:pt x="30" y="93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1" y="90"/>
                    <a:pt x="109" y="87"/>
                    <a:pt x="107" y="85"/>
                  </a:cubicBezTo>
                  <a:close/>
                  <a:moveTo>
                    <a:pt x="71" y="68"/>
                  </a:moveTo>
                  <a:cubicBezTo>
                    <a:pt x="62" y="68"/>
                    <a:pt x="53" y="71"/>
                    <a:pt x="45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0" y="71"/>
                    <a:pt x="81" y="68"/>
                    <a:pt x="71" y="68"/>
                  </a:cubicBezTo>
                  <a:close/>
                  <a:moveTo>
                    <a:pt x="71" y="160"/>
                  </a:moveTo>
                  <a:cubicBezTo>
                    <a:pt x="81" y="160"/>
                    <a:pt x="90" y="157"/>
                    <a:pt x="98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53" y="157"/>
                    <a:pt x="62" y="160"/>
                    <a:pt x="71" y="160"/>
                  </a:cubicBezTo>
                  <a:close/>
                  <a:moveTo>
                    <a:pt x="169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7" y="23"/>
                    <a:pt x="50" y="18"/>
                    <a:pt x="50" y="13"/>
                  </a:cubicBezTo>
                  <a:cubicBezTo>
                    <a:pt x="50" y="6"/>
                    <a:pt x="45" y="0"/>
                    <a:pt x="38" y="0"/>
                  </a:cubicBezTo>
                  <a:cubicBezTo>
                    <a:pt x="31" y="0"/>
                    <a:pt x="25" y="6"/>
                    <a:pt x="25" y="13"/>
                  </a:cubicBezTo>
                  <a:cubicBezTo>
                    <a:pt x="25" y="18"/>
                    <a:pt x="29" y="23"/>
                    <a:pt x="34" y="25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7" y="42"/>
                    <a:pt x="0" y="50"/>
                    <a:pt x="0" y="5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8"/>
                    <a:pt x="7" y="186"/>
                    <a:pt x="17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8" y="186"/>
                    <a:pt x="185" y="178"/>
                    <a:pt x="185" y="169"/>
                  </a:cubicBezTo>
                  <a:cubicBezTo>
                    <a:pt x="185" y="59"/>
                    <a:pt x="185" y="59"/>
                    <a:pt x="185" y="59"/>
                  </a:cubicBezTo>
                  <a:cubicBezTo>
                    <a:pt x="185" y="50"/>
                    <a:pt x="178" y="42"/>
                    <a:pt x="169" y="42"/>
                  </a:cubicBezTo>
                  <a:close/>
                  <a:moveTo>
                    <a:pt x="135" y="177"/>
                  </a:moveTo>
                  <a:cubicBezTo>
                    <a:pt x="17" y="177"/>
                    <a:pt x="17" y="177"/>
                    <a:pt x="17" y="177"/>
                  </a:cubicBezTo>
                  <a:cubicBezTo>
                    <a:pt x="12" y="177"/>
                    <a:pt x="8" y="174"/>
                    <a:pt x="8" y="1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5"/>
                    <a:pt x="12" y="51"/>
                    <a:pt x="17" y="51"/>
                  </a:cubicBezTo>
                  <a:cubicBezTo>
                    <a:pt x="135" y="51"/>
                    <a:pt x="135" y="51"/>
                    <a:pt x="135" y="51"/>
                  </a:cubicBezTo>
                  <a:lnTo>
                    <a:pt x="135" y="177"/>
                  </a:lnTo>
                  <a:close/>
                  <a:moveTo>
                    <a:pt x="177" y="169"/>
                  </a:moveTo>
                  <a:cubicBezTo>
                    <a:pt x="177" y="174"/>
                    <a:pt x="173" y="177"/>
                    <a:pt x="169" y="177"/>
                  </a:cubicBezTo>
                  <a:cubicBezTo>
                    <a:pt x="143" y="177"/>
                    <a:pt x="143" y="177"/>
                    <a:pt x="143" y="177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73" y="51"/>
                    <a:pt x="177" y="55"/>
                    <a:pt x="177" y="59"/>
                  </a:cubicBezTo>
                  <a:lnTo>
                    <a:pt x="177" y="169"/>
                  </a:lnTo>
                  <a:close/>
                  <a:moveTo>
                    <a:pt x="116" y="127"/>
                  </a:moveTo>
                  <a:cubicBezTo>
                    <a:pt x="117" y="124"/>
                    <a:pt x="117" y="121"/>
                    <a:pt x="118" y="118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26" y="121"/>
                    <a:pt x="26" y="124"/>
                    <a:pt x="27" y="127"/>
                  </a:cubicBezTo>
                  <a:lnTo>
                    <a:pt x="116" y="127"/>
                  </a:lnTo>
                  <a:close/>
                  <a:moveTo>
                    <a:pt x="160" y="76"/>
                  </a:moveTo>
                  <a:cubicBezTo>
                    <a:pt x="155" y="76"/>
                    <a:pt x="152" y="80"/>
                    <a:pt x="152" y="85"/>
                  </a:cubicBezTo>
                  <a:cubicBezTo>
                    <a:pt x="152" y="89"/>
                    <a:pt x="155" y="93"/>
                    <a:pt x="160" y="93"/>
                  </a:cubicBezTo>
                  <a:cubicBezTo>
                    <a:pt x="165" y="93"/>
                    <a:pt x="169" y="89"/>
                    <a:pt x="169" y="85"/>
                  </a:cubicBezTo>
                  <a:cubicBezTo>
                    <a:pt x="169" y="80"/>
                    <a:pt x="165" y="76"/>
                    <a:pt x="160" y="76"/>
                  </a:cubicBezTo>
                  <a:close/>
                  <a:moveTo>
                    <a:pt x="160" y="135"/>
                  </a:moveTo>
                  <a:cubicBezTo>
                    <a:pt x="158" y="135"/>
                    <a:pt x="156" y="137"/>
                    <a:pt x="156" y="139"/>
                  </a:cubicBezTo>
                  <a:cubicBezTo>
                    <a:pt x="156" y="142"/>
                    <a:pt x="158" y="144"/>
                    <a:pt x="160" y="144"/>
                  </a:cubicBezTo>
                  <a:cubicBezTo>
                    <a:pt x="162" y="144"/>
                    <a:pt x="164" y="142"/>
                    <a:pt x="164" y="139"/>
                  </a:cubicBezTo>
                  <a:cubicBezTo>
                    <a:pt x="164" y="137"/>
                    <a:pt x="162" y="135"/>
                    <a:pt x="160" y="135"/>
                  </a:cubicBezTo>
                  <a:close/>
                  <a:moveTo>
                    <a:pt x="160" y="110"/>
                  </a:moveTo>
                  <a:cubicBezTo>
                    <a:pt x="158" y="110"/>
                    <a:pt x="156" y="112"/>
                    <a:pt x="156" y="114"/>
                  </a:cubicBezTo>
                  <a:cubicBezTo>
                    <a:pt x="156" y="116"/>
                    <a:pt x="158" y="118"/>
                    <a:pt x="160" y="118"/>
                  </a:cubicBezTo>
                  <a:cubicBezTo>
                    <a:pt x="162" y="118"/>
                    <a:pt x="164" y="116"/>
                    <a:pt x="164" y="114"/>
                  </a:cubicBezTo>
                  <a:cubicBezTo>
                    <a:pt x="164" y="112"/>
                    <a:pt x="162" y="110"/>
                    <a:pt x="160" y="11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" name="íślíḋè-Freeform: Shape 15"/>
            <p:cNvSpPr>
              <a:spLocks/>
            </p:cNvSpPr>
            <p:nvPr/>
          </p:nvSpPr>
          <p:spPr bwMode="auto">
            <a:xfrm>
              <a:off x="3770493" y="2846239"/>
              <a:ext cx="465115" cy="463741"/>
            </a:xfrm>
            <a:custGeom>
              <a:avLst/>
              <a:gdLst>
                <a:gd name="T0" fmla="*/ 122 w 186"/>
                <a:gd name="T1" fmla="*/ 160 h 185"/>
                <a:gd name="T2" fmla="*/ 122 w 186"/>
                <a:gd name="T3" fmla="*/ 152 h 185"/>
                <a:gd name="T4" fmla="*/ 59 w 186"/>
                <a:gd name="T5" fmla="*/ 156 h 185"/>
                <a:gd name="T6" fmla="*/ 63 w 186"/>
                <a:gd name="T7" fmla="*/ 143 h 185"/>
                <a:gd name="T8" fmla="*/ 110 w 186"/>
                <a:gd name="T9" fmla="*/ 139 h 185"/>
                <a:gd name="T10" fmla="*/ 63 w 186"/>
                <a:gd name="T11" fmla="*/ 135 h 185"/>
                <a:gd name="T12" fmla="*/ 63 w 186"/>
                <a:gd name="T13" fmla="*/ 143 h 185"/>
                <a:gd name="T14" fmla="*/ 152 w 186"/>
                <a:gd name="T15" fmla="*/ 50 h 185"/>
                <a:gd name="T16" fmla="*/ 143 w 186"/>
                <a:gd name="T17" fmla="*/ 0 h 185"/>
                <a:gd name="T18" fmla="*/ 34 w 186"/>
                <a:gd name="T19" fmla="*/ 8 h 185"/>
                <a:gd name="T20" fmla="*/ 25 w 186"/>
                <a:gd name="T21" fmla="*/ 50 h 185"/>
                <a:gd name="T22" fmla="*/ 0 w 186"/>
                <a:gd name="T23" fmla="*/ 143 h 185"/>
                <a:gd name="T24" fmla="*/ 34 w 186"/>
                <a:gd name="T25" fmla="*/ 169 h 185"/>
                <a:gd name="T26" fmla="*/ 42 w 186"/>
                <a:gd name="T27" fmla="*/ 185 h 185"/>
                <a:gd name="T28" fmla="*/ 152 w 186"/>
                <a:gd name="T29" fmla="*/ 177 h 185"/>
                <a:gd name="T30" fmla="*/ 160 w 186"/>
                <a:gd name="T31" fmla="*/ 169 h 185"/>
                <a:gd name="T32" fmla="*/ 186 w 186"/>
                <a:gd name="T33" fmla="*/ 76 h 185"/>
                <a:gd name="T34" fmla="*/ 42 w 186"/>
                <a:gd name="T35" fmla="*/ 8 h 185"/>
                <a:gd name="T36" fmla="*/ 143 w 186"/>
                <a:gd name="T37" fmla="*/ 50 h 185"/>
                <a:gd name="T38" fmla="*/ 42 w 186"/>
                <a:gd name="T39" fmla="*/ 8 h 185"/>
                <a:gd name="T40" fmla="*/ 42 w 186"/>
                <a:gd name="T41" fmla="*/ 177 h 185"/>
                <a:gd name="T42" fmla="*/ 143 w 186"/>
                <a:gd name="T43" fmla="*/ 126 h 185"/>
                <a:gd name="T44" fmla="*/ 177 w 186"/>
                <a:gd name="T45" fmla="*/ 143 h 185"/>
                <a:gd name="T46" fmla="*/ 152 w 186"/>
                <a:gd name="T47" fmla="*/ 160 h 185"/>
                <a:gd name="T48" fmla="*/ 143 w 186"/>
                <a:gd name="T49" fmla="*/ 118 h 185"/>
                <a:gd name="T50" fmla="*/ 34 w 186"/>
                <a:gd name="T51" fmla="*/ 126 h 185"/>
                <a:gd name="T52" fmla="*/ 25 w 186"/>
                <a:gd name="T53" fmla="*/ 160 h 185"/>
                <a:gd name="T54" fmla="*/ 8 w 186"/>
                <a:gd name="T55" fmla="*/ 76 h 185"/>
                <a:gd name="T56" fmla="*/ 160 w 186"/>
                <a:gd name="T57" fmla="*/ 59 h 185"/>
                <a:gd name="T58" fmla="*/ 177 w 186"/>
                <a:gd name="T59" fmla="*/ 143 h 185"/>
                <a:gd name="T60" fmla="*/ 143 w 186"/>
                <a:gd name="T61" fmla="*/ 84 h 185"/>
                <a:gd name="T62" fmla="*/ 160 w 186"/>
                <a:gd name="T63" fmla="*/ 84 h 185"/>
                <a:gd name="T64" fmla="*/ 127 w 186"/>
                <a:gd name="T65" fmla="*/ 76 h 185"/>
                <a:gd name="T66" fmla="*/ 127 w 186"/>
                <a:gd name="T67" fmla="*/ 93 h 185"/>
                <a:gd name="T68" fmla="*/ 127 w 186"/>
                <a:gd name="T69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85">
                  <a:moveTo>
                    <a:pt x="63" y="160"/>
                  </a:moveTo>
                  <a:cubicBezTo>
                    <a:pt x="122" y="160"/>
                    <a:pt x="122" y="160"/>
                    <a:pt x="122" y="160"/>
                  </a:cubicBezTo>
                  <a:cubicBezTo>
                    <a:pt x="125" y="160"/>
                    <a:pt x="127" y="158"/>
                    <a:pt x="127" y="156"/>
                  </a:cubicBezTo>
                  <a:cubicBezTo>
                    <a:pt x="127" y="154"/>
                    <a:pt x="125" y="152"/>
                    <a:pt x="122" y="152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1" y="152"/>
                    <a:pt x="59" y="154"/>
                    <a:pt x="59" y="156"/>
                  </a:cubicBezTo>
                  <a:cubicBezTo>
                    <a:pt x="59" y="158"/>
                    <a:pt x="61" y="160"/>
                    <a:pt x="63" y="160"/>
                  </a:cubicBezTo>
                  <a:close/>
                  <a:moveTo>
                    <a:pt x="63" y="143"/>
                  </a:moveTo>
                  <a:cubicBezTo>
                    <a:pt x="106" y="143"/>
                    <a:pt x="106" y="143"/>
                    <a:pt x="106" y="143"/>
                  </a:cubicBezTo>
                  <a:cubicBezTo>
                    <a:pt x="108" y="143"/>
                    <a:pt x="110" y="141"/>
                    <a:pt x="110" y="139"/>
                  </a:cubicBezTo>
                  <a:cubicBezTo>
                    <a:pt x="110" y="137"/>
                    <a:pt x="108" y="135"/>
                    <a:pt x="106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1" y="135"/>
                    <a:pt x="59" y="137"/>
                    <a:pt x="59" y="139"/>
                  </a:cubicBezTo>
                  <a:cubicBezTo>
                    <a:pt x="59" y="141"/>
                    <a:pt x="61" y="143"/>
                    <a:pt x="63" y="143"/>
                  </a:cubicBezTo>
                  <a:close/>
                  <a:moveTo>
                    <a:pt x="160" y="50"/>
                  </a:moveTo>
                  <a:cubicBezTo>
                    <a:pt x="152" y="50"/>
                    <a:pt x="152" y="50"/>
                    <a:pt x="152" y="50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4"/>
                    <a:pt x="148" y="0"/>
                    <a:pt x="1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4" y="4"/>
                    <a:pt x="34" y="8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62"/>
                    <a:pt x="0" y="7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57"/>
                    <a:pt x="11" y="169"/>
                    <a:pt x="25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4" y="182"/>
                    <a:pt x="38" y="185"/>
                    <a:pt x="42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8" y="185"/>
                    <a:pt x="152" y="182"/>
                    <a:pt x="152" y="177"/>
                  </a:cubicBezTo>
                  <a:cubicBezTo>
                    <a:pt x="152" y="169"/>
                    <a:pt x="152" y="169"/>
                    <a:pt x="152" y="169"/>
                  </a:cubicBezTo>
                  <a:cubicBezTo>
                    <a:pt x="160" y="169"/>
                    <a:pt x="160" y="169"/>
                    <a:pt x="160" y="169"/>
                  </a:cubicBezTo>
                  <a:cubicBezTo>
                    <a:pt x="174" y="169"/>
                    <a:pt x="186" y="157"/>
                    <a:pt x="186" y="143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2"/>
                    <a:pt x="174" y="50"/>
                    <a:pt x="160" y="50"/>
                  </a:cubicBezTo>
                  <a:close/>
                  <a:moveTo>
                    <a:pt x="42" y="8"/>
                  </a:moveTo>
                  <a:cubicBezTo>
                    <a:pt x="143" y="8"/>
                    <a:pt x="143" y="8"/>
                    <a:pt x="143" y="8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42" y="50"/>
                    <a:pt x="42" y="50"/>
                    <a:pt x="42" y="50"/>
                  </a:cubicBezTo>
                  <a:lnTo>
                    <a:pt x="42" y="8"/>
                  </a:lnTo>
                  <a:close/>
                  <a:moveTo>
                    <a:pt x="143" y="177"/>
                  </a:moveTo>
                  <a:cubicBezTo>
                    <a:pt x="42" y="177"/>
                    <a:pt x="42" y="177"/>
                    <a:pt x="42" y="17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143" y="126"/>
                    <a:pt x="143" y="126"/>
                    <a:pt x="143" y="126"/>
                  </a:cubicBezTo>
                  <a:lnTo>
                    <a:pt x="143" y="177"/>
                  </a:lnTo>
                  <a:close/>
                  <a:moveTo>
                    <a:pt x="177" y="143"/>
                  </a:moveTo>
                  <a:cubicBezTo>
                    <a:pt x="177" y="153"/>
                    <a:pt x="170" y="160"/>
                    <a:pt x="160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2"/>
                    <a:pt x="148" y="118"/>
                    <a:pt x="143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38" y="118"/>
                    <a:pt x="34" y="122"/>
                    <a:pt x="34" y="126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16" y="160"/>
                    <a:pt x="8" y="153"/>
                    <a:pt x="8" y="143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66"/>
                    <a:pt x="16" y="59"/>
                    <a:pt x="2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70" y="59"/>
                    <a:pt x="177" y="66"/>
                    <a:pt x="177" y="76"/>
                  </a:cubicBezTo>
                  <a:lnTo>
                    <a:pt x="177" y="143"/>
                  </a:lnTo>
                  <a:close/>
                  <a:moveTo>
                    <a:pt x="152" y="76"/>
                  </a:moveTo>
                  <a:cubicBezTo>
                    <a:pt x="147" y="76"/>
                    <a:pt x="143" y="79"/>
                    <a:pt x="143" y="84"/>
                  </a:cubicBezTo>
                  <a:cubicBezTo>
                    <a:pt x="143" y="89"/>
                    <a:pt x="147" y="93"/>
                    <a:pt x="152" y="93"/>
                  </a:cubicBezTo>
                  <a:cubicBezTo>
                    <a:pt x="157" y="93"/>
                    <a:pt x="160" y="89"/>
                    <a:pt x="160" y="84"/>
                  </a:cubicBezTo>
                  <a:cubicBezTo>
                    <a:pt x="160" y="79"/>
                    <a:pt x="157" y="76"/>
                    <a:pt x="152" y="76"/>
                  </a:cubicBezTo>
                  <a:close/>
                  <a:moveTo>
                    <a:pt x="127" y="76"/>
                  </a:moveTo>
                  <a:cubicBezTo>
                    <a:pt x="122" y="76"/>
                    <a:pt x="118" y="79"/>
                    <a:pt x="118" y="84"/>
                  </a:cubicBezTo>
                  <a:cubicBezTo>
                    <a:pt x="118" y="89"/>
                    <a:pt x="122" y="93"/>
                    <a:pt x="127" y="93"/>
                  </a:cubicBezTo>
                  <a:cubicBezTo>
                    <a:pt x="131" y="93"/>
                    <a:pt x="135" y="89"/>
                    <a:pt x="135" y="84"/>
                  </a:cubicBezTo>
                  <a:cubicBezTo>
                    <a:pt x="135" y="79"/>
                    <a:pt x="131" y="76"/>
                    <a:pt x="127" y="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" name="íślíḋè-Freeform: Shape 16"/>
            <p:cNvSpPr>
              <a:spLocks/>
            </p:cNvSpPr>
            <p:nvPr/>
          </p:nvSpPr>
          <p:spPr bwMode="auto">
            <a:xfrm>
              <a:off x="5855721" y="2846239"/>
              <a:ext cx="463741" cy="463741"/>
            </a:xfrm>
            <a:custGeom>
              <a:avLst/>
              <a:gdLst>
                <a:gd name="T0" fmla="*/ 92 w 185"/>
                <a:gd name="T1" fmla="*/ 42 h 185"/>
                <a:gd name="T2" fmla="*/ 92 w 185"/>
                <a:gd name="T3" fmla="*/ 34 h 185"/>
                <a:gd name="T4" fmla="*/ 92 w 185"/>
                <a:gd name="T5" fmla="*/ 8 h 185"/>
                <a:gd name="T6" fmla="*/ 120 w 185"/>
                <a:gd name="T7" fmla="*/ 12 h 185"/>
                <a:gd name="T8" fmla="*/ 64 w 185"/>
                <a:gd name="T9" fmla="*/ 13 h 185"/>
                <a:gd name="T10" fmla="*/ 92 w 185"/>
                <a:gd name="T11" fmla="*/ 8 h 185"/>
                <a:gd name="T12" fmla="*/ 109 w 185"/>
                <a:gd name="T13" fmla="*/ 24 h 185"/>
                <a:gd name="T14" fmla="*/ 76 w 185"/>
                <a:gd name="T15" fmla="*/ 25 h 185"/>
                <a:gd name="T16" fmla="*/ 92 w 185"/>
                <a:gd name="T17" fmla="*/ 25 h 185"/>
                <a:gd name="T18" fmla="*/ 55 w 185"/>
                <a:gd name="T19" fmla="*/ 169 h 185"/>
                <a:gd name="T20" fmla="*/ 101 w 185"/>
                <a:gd name="T21" fmla="*/ 164 h 185"/>
                <a:gd name="T22" fmla="*/ 55 w 185"/>
                <a:gd name="T23" fmla="*/ 160 h 185"/>
                <a:gd name="T24" fmla="*/ 55 w 185"/>
                <a:gd name="T25" fmla="*/ 169 h 185"/>
                <a:gd name="T26" fmla="*/ 185 w 185"/>
                <a:gd name="T27" fmla="*/ 146 h 185"/>
                <a:gd name="T28" fmla="*/ 168 w 185"/>
                <a:gd name="T29" fmla="*/ 87 h 185"/>
                <a:gd name="T30" fmla="*/ 164 w 185"/>
                <a:gd name="T31" fmla="*/ 84 h 185"/>
                <a:gd name="T32" fmla="*/ 156 w 185"/>
                <a:gd name="T33" fmla="*/ 34 h 185"/>
                <a:gd name="T34" fmla="*/ 147 w 185"/>
                <a:gd name="T35" fmla="*/ 34 h 185"/>
                <a:gd name="T36" fmla="*/ 38 w 185"/>
                <a:gd name="T37" fmla="*/ 84 h 185"/>
                <a:gd name="T38" fmla="*/ 33 w 185"/>
                <a:gd name="T39" fmla="*/ 29 h 185"/>
                <a:gd name="T40" fmla="*/ 29 w 185"/>
                <a:gd name="T41" fmla="*/ 84 h 185"/>
                <a:gd name="T42" fmla="*/ 17 w 185"/>
                <a:gd name="T43" fmla="*/ 87 h 185"/>
                <a:gd name="T44" fmla="*/ 0 w 185"/>
                <a:gd name="T45" fmla="*/ 146 h 185"/>
                <a:gd name="T46" fmla="*/ 0 w 185"/>
                <a:gd name="T47" fmla="*/ 147 h 185"/>
                <a:gd name="T48" fmla="*/ 0 w 185"/>
                <a:gd name="T49" fmla="*/ 156 h 185"/>
                <a:gd name="T50" fmla="*/ 0 w 185"/>
                <a:gd name="T51" fmla="*/ 169 h 185"/>
                <a:gd name="T52" fmla="*/ 168 w 185"/>
                <a:gd name="T53" fmla="*/ 185 h 185"/>
                <a:gd name="T54" fmla="*/ 185 w 185"/>
                <a:gd name="T55" fmla="*/ 160 h 185"/>
                <a:gd name="T56" fmla="*/ 185 w 185"/>
                <a:gd name="T57" fmla="*/ 156 h 185"/>
                <a:gd name="T58" fmla="*/ 24 w 185"/>
                <a:gd name="T59" fmla="*/ 93 h 185"/>
                <a:gd name="T60" fmla="*/ 176 w 185"/>
                <a:gd name="T61" fmla="*/ 143 h 185"/>
                <a:gd name="T62" fmla="*/ 24 w 185"/>
                <a:gd name="T63" fmla="*/ 93 h 185"/>
                <a:gd name="T64" fmla="*/ 168 w 185"/>
                <a:gd name="T65" fmla="*/ 177 h 185"/>
                <a:gd name="T66" fmla="*/ 8 w 185"/>
                <a:gd name="T67" fmla="*/ 169 h 185"/>
                <a:gd name="T68" fmla="*/ 177 w 185"/>
                <a:gd name="T69" fmla="*/ 152 h 185"/>
                <a:gd name="T70" fmla="*/ 21 w 185"/>
                <a:gd name="T71" fmla="*/ 169 h 185"/>
                <a:gd name="T72" fmla="*/ 21 w 185"/>
                <a:gd name="T73" fmla="*/ 160 h 185"/>
                <a:gd name="T74" fmla="*/ 21 w 185"/>
                <a:gd name="T75" fmla="*/ 169 h 185"/>
                <a:gd name="T76" fmla="*/ 42 w 185"/>
                <a:gd name="T77" fmla="*/ 164 h 185"/>
                <a:gd name="T78" fmla="*/ 33 w 185"/>
                <a:gd name="T79" fmla="*/ 16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5" h="185">
                  <a:moveTo>
                    <a:pt x="88" y="38"/>
                  </a:moveTo>
                  <a:cubicBezTo>
                    <a:pt x="88" y="40"/>
                    <a:pt x="90" y="42"/>
                    <a:pt x="92" y="42"/>
                  </a:cubicBezTo>
                  <a:cubicBezTo>
                    <a:pt x="95" y="42"/>
                    <a:pt x="97" y="40"/>
                    <a:pt x="97" y="38"/>
                  </a:cubicBezTo>
                  <a:cubicBezTo>
                    <a:pt x="97" y="35"/>
                    <a:pt x="95" y="34"/>
                    <a:pt x="92" y="34"/>
                  </a:cubicBezTo>
                  <a:cubicBezTo>
                    <a:pt x="90" y="34"/>
                    <a:pt x="88" y="35"/>
                    <a:pt x="88" y="38"/>
                  </a:cubicBezTo>
                  <a:close/>
                  <a:moveTo>
                    <a:pt x="92" y="8"/>
                  </a:moveTo>
                  <a:cubicBezTo>
                    <a:pt x="101" y="8"/>
                    <a:pt x="109" y="12"/>
                    <a:pt x="114" y="1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3" y="4"/>
                    <a:pt x="103" y="0"/>
                    <a:pt x="92" y="0"/>
                  </a:cubicBezTo>
                  <a:cubicBezTo>
                    <a:pt x="81" y="0"/>
                    <a:pt x="71" y="5"/>
                    <a:pt x="64" y="13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5" y="12"/>
                    <a:pt x="83" y="8"/>
                    <a:pt x="92" y="8"/>
                  </a:cubicBezTo>
                  <a:close/>
                  <a:moveTo>
                    <a:pt x="103" y="30"/>
                  </a:moveTo>
                  <a:cubicBezTo>
                    <a:pt x="109" y="24"/>
                    <a:pt x="109" y="24"/>
                    <a:pt x="109" y="24"/>
                  </a:cubicBezTo>
                  <a:cubicBezTo>
                    <a:pt x="105" y="20"/>
                    <a:pt x="99" y="17"/>
                    <a:pt x="92" y="17"/>
                  </a:cubicBezTo>
                  <a:cubicBezTo>
                    <a:pt x="86" y="17"/>
                    <a:pt x="80" y="20"/>
                    <a:pt x="76" y="2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4" y="28"/>
                    <a:pt x="88" y="25"/>
                    <a:pt x="92" y="25"/>
                  </a:cubicBezTo>
                  <a:cubicBezTo>
                    <a:pt x="97" y="25"/>
                    <a:pt x="101" y="27"/>
                    <a:pt x="103" y="30"/>
                  </a:cubicBezTo>
                  <a:close/>
                  <a:moveTo>
                    <a:pt x="55" y="169"/>
                  </a:moveTo>
                  <a:cubicBezTo>
                    <a:pt x="97" y="169"/>
                    <a:pt x="97" y="169"/>
                    <a:pt x="97" y="169"/>
                  </a:cubicBezTo>
                  <a:cubicBezTo>
                    <a:pt x="99" y="169"/>
                    <a:pt x="101" y="167"/>
                    <a:pt x="101" y="164"/>
                  </a:cubicBezTo>
                  <a:cubicBezTo>
                    <a:pt x="101" y="162"/>
                    <a:pt x="99" y="160"/>
                    <a:pt x="97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2" y="160"/>
                    <a:pt x="50" y="162"/>
                    <a:pt x="50" y="164"/>
                  </a:cubicBezTo>
                  <a:cubicBezTo>
                    <a:pt x="50" y="167"/>
                    <a:pt x="52" y="169"/>
                    <a:pt x="55" y="169"/>
                  </a:cubicBezTo>
                  <a:close/>
                  <a:moveTo>
                    <a:pt x="185" y="147"/>
                  </a:moveTo>
                  <a:cubicBezTo>
                    <a:pt x="185" y="147"/>
                    <a:pt x="185" y="146"/>
                    <a:pt x="185" y="146"/>
                  </a:cubicBezTo>
                  <a:cubicBezTo>
                    <a:pt x="185" y="146"/>
                    <a:pt x="185" y="146"/>
                    <a:pt x="185" y="146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7" y="85"/>
                    <a:pt x="166" y="84"/>
                    <a:pt x="164" y="84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6" y="31"/>
                    <a:pt x="154" y="29"/>
                    <a:pt x="152" y="29"/>
                  </a:cubicBezTo>
                  <a:cubicBezTo>
                    <a:pt x="149" y="29"/>
                    <a:pt x="147" y="31"/>
                    <a:pt x="147" y="34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1"/>
                    <a:pt x="36" y="29"/>
                    <a:pt x="33" y="29"/>
                  </a:cubicBezTo>
                  <a:cubicBezTo>
                    <a:pt x="31" y="29"/>
                    <a:pt x="29" y="31"/>
                    <a:pt x="29" y="3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5"/>
                    <a:pt x="17" y="87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7"/>
                    <a:pt x="0" y="14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7"/>
                    <a:pt x="0" y="159"/>
                    <a:pt x="0" y="160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8"/>
                    <a:pt x="7" y="185"/>
                    <a:pt x="17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78" y="185"/>
                    <a:pt x="185" y="178"/>
                    <a:pt x="185" y="169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185" y="159"/>
                    <a:pt x="185" y="157"/>
                    <a:pt x="185" y="156"/>
                  </a:cubicBezTo>
                  <a:cubicBezTo>
                    <a:pt x="185" y="156"/>
                    <a:pt x="185" y="156"/>
                    <a:pt x="185" y="156"/>
                  </a:cubicBezTo>
                  <a:lnTo>
                    <a:pt x="185" y="147"/>
                  </a:lnTo>
                  <a:close/>
                  <a:moveTo>
                    <a:pt x="24" y="93"/>
                  </a:moveTo>
                  <a:cubicBezTo>
                    <a:pt x="161" y="93"/>
                    <a:pt x="161" y="93"/>
                    <a:pt x="161" y="9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9" y="143"/>
                    <a:pt x="9" y="143"/>
                    <a:pt x="9" y="143"/>
                  </a:cubicBezTo>
                  <a:lnTo>
                    <a:pt x="24" y="93"/>
                  </a:lnTo>
                  <a:close/>
                  <a:moveTo>
                    <a:pt x="177" y="169"/>
                  </a:moveTo>
                  <a:cubicBezTo>
                    <a:pt x="177" y="173"/>
                    <a:pt x="173" y="177"/>
                    <a:pt x="16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2" y="177"/>
                    <a:pt x="8" y="173"/>
                    <a:pt x="8" y="169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77" y="152"/>
                    <a:pt x="177" y="152"/>
                    <a:pt x="177" y="152"/>
                  </a:cubicBezTo>
                  <a:lnTo>
                    <a:pt x="177" y="169"/>
                  </a:lnTo>
                  <a:close/>
                  <a:moveTo>
                    <a:pt x="21" y="169"/>
                  </a:moveTo>
                  <a:cubicBezTo>
                    <a:pt x="23" y="169"/>
                    <a:pt x="25" y="167"/>
                    <a:pt x="25" y="164"/>
                  </a:cubicBezTo>
                  <a:cubicBezTo>
                    <a:pt x="25" y="162"/>
                    <a:pt x="23" y="160"/>
                    <a:pt x="21" y="160"/>
                  </a:cubicBezTo>
                  <a:cubicBezTo>
                    <a:pt x="18" y="160"/>
                    <a:pt x="17" y="162"/>
                    <a:pt x="17" y="164"/>
                  </a:cubicBezTo>
                  <a:cubicBezTo>
                    <a:pt x="17" y="167"/>
                    <a:pt x="18" y="169"/>
                    <a:pt x="21" y="169"/>
                  </a:cubicBezTo>
                  <a:close/>
                  <a:moveTo>
                    <a:pt x="38" y="169"/>
                  </a:moveTo>
                  <a:cubicBezTo>
                    <a:pt x="40" y="169"/>
                    <a:pt x="42" y="167"/>
                    <a:pt x="42" y="164"/>
                  </a:cubicBezTo>
                  <a:cubicBezTo>
                    <a:pt x="42" y="162"/>
                    <a:pt x="40" y="160"/>
                    <a:pt x="38" y="160"/>
                  </a:cubicBezTo>
                  <a:cubicBezTo>
                    <a:pt x="35" y="160"/>
                    <a:pt x="33" y="162"/>
                    <a:pt x="33" y="164"/>
                  </a:cubicBezTo>
                  <a:cubicBezTo>
                    <a:pt x="33" y="167"/>
                    <a:pt x="35" y="169"/>
                    <a:pt x="38" y="1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" name="íślíḋè-Freeform: Shape 17"/>
            <p:cNvSpPr>
              <a:spLocks/>
            </p:cNvSpPr>
            <p:nvPr/>
          </p:nvSpPr>
          <p:spPr bwMode="auto">
            <a:xfrm>
              <a:off x="7956391" y="2873200"/>
              <a:ext cx="465115" cy="465115"/>
            </a:xfrm>
            <a:custGeom>
              <a:avLst/>
              <a:gdLst>
                <a:gd name="T0" fmla="*/ 160 w 186"/>
                <a:gd name="T1" fmla="*/ 13 h 186"/>
                <a:gd name="T2" fmla="*/ 135 w 186"/>
                <a:gd name="T3" fmla="*/ 13 h 186"/>
                <a:gd name="T4" fmla="*/ 70 w 186"/>
                <a:gd name="T5" fmla="*/ 35 h 186"/>
                <a:gd name="T6" fmla="*/ 0 w 186"/>
                <a:gd name="T7" fmla="*/ 51 h 186"/>
                <a:gd name="T8" fmla="*/ 8 w 186"/>
                <a:gd name="T9" fmla="*/ 118 h 186"/>
                <a:gd name="T10" fmla="*/ 51 w 186"/>
                <a:gd name="T11" fmla="*/ 182 h 186"/>
                <a:gd name="T12" fmla="*/ 55 w 186"/>
                <a:gd name="T13" fmla="*/ 186 h 186"/>
                <a:gd name="T14" fmla="*/ 93 w 186"/>
                <a:gd name="T15" fmla="*/ 182 h 186"/>
                <a:gd name="T16" fmla="*/ 93 w 186"/>
                <a:gd name="T17" fmla="*/ 181 h 186"/>
                <a:gd name="T18" fmla="*/ 135 w 186"/>
                <a:gd name="T19" fmla="*/ 145 h 186"/>
                <a:gd name="T20" fmla="*/ 148 w 186"/>
                <a:gd name="T21" fmla="*/ 160 h 186"/>
                <a:gd name="T22" fmla="*/ 160 w 186"/>
                <a:gd name="T23" fmla="*/ 106 h 186"/>
                <a:gd name="T24" fmla="*/ 160 w 186"/>
                <a:gd name="T25" fmla="*/ 55 h 186"/>
                <a:gd name="T26" fmla="*/ 8 w 186"/>
                <a:gd name="T27" fmla="*/ 93 h 186"/>
                <a:gd name="T28" fmla="*/ 34 w 186"/>
                <a:gd name="T29" fmla="*/ 89 h 186"/>
                <a:gd name="T30" fmla="*/ 8 w 186"/>
                <a:gd name="T31" fmla="*/ 85 h 186"/>
                <a:gd name="T32" fmla="*/ 21 w 186"/>
                <a:gd name="T33" fmla="*/ 76 h 186"/>
                <a:gd name="T34" fmla="*/ 21 w 186"/>
                <a:gd name="T35" fmla="*/ 68 h 186"/>
                <a:gd name="T36" fmla="*/ 8 w 186"/>
                <a:gd name="T37" fmla="*/ 51 h 186"/>
                <a:gd name="T38" fmla="*/ 67 w 186"/>
                <a:gd name="T39" fmla="*/ 116 h 186"/>
                <a:gd name="T40" fmla="*/ 54 w 186"/>
                <a:gd name="T41" fmla="*/ 160 h 186"/>
                <a:gd name="T42" fmla="*/ 70 w 186"/>
                <a:gd name="T43" fmla="*/ 125 h 186"/>
                <a:gd name="T44" fmla="*/ 80 w 186"/>
                <a:gd name="T45" fmla="*/ 160 h 186"/>
                <a:gd name="T46" fmla="*/ 81 w 186"/>
                <a:gd name="T47" fmla="*/ 169 h 186"/>
                <a:gd name="T48" fmla="*/ 58 w 186"/>
                <a:gd name="T49" fmla="*/ 177 h 186"/>
                <a:gd name="T50" fmla="*/ 81 w 186"/>
                <a:gd name="T51" fmla="*/ 169 h 186"/>
                <a:gd name="T52" fmla="*/ 76 w 186"/>
                <a:gd name="T53" fmla="*/ 118 h 186"/>
                <a:gd name="T54" fmla="*/ 135 w 186"/>
                <a:gd name="T55" fmla="*/ 25 h 186"/>
                <a:gd name="T56" fmla="*/ 152 w 186"/>
                <a:gd name="T57" fmla="*/ 148 h 186"/>
                <a:gd name="T58" fmla="*/ 143 w 186"/>
                <a:gd name="T59" fmla="*/ 148 h 186"/>
                <a:gd name="T60" fmla="*/ 148 w 186"/>
                <a:gd name="T61" fmla="*/ 9 h 186"/>
                <a:gd name="T62" fmla="*/ 152 w 186"/>
                <a:gd name="T63" fmla="*/ 148 h 186"/>
                <a:gd name="T64" fmla="*/ 160 w 186"/>
                <a:gd name="T65" fmla="*/ 63 h 186"/>
                <a:gd name="T66" fmla="*/ 160 w 186"/>
                <a:gd name="T67" fmla="*/ 9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" h="186">
                  <a:moveTo>
                    <a:pt x="160" y="55"/>
                  </a:moveTo>
                  <a:cubicBezTo>
                    <a:pt x="160" y="13"/>
                    <a:pt x="160" y="13"/>
                    <a:pt x="160" y="13"/>
                  </a:cubicBezTo>
                  <a:cubicBezTo>
                    <a:pt x="160" y="6"/>
                    <a:pt x="155" y="0"/>
                    <a:pt x="148" y="0"/>
                  </a:cubicBezTo>
                  <a:cubicBezTo>
                    <a:pt x="141" y="0"/>
                    <a:pt x="135" y="6"/>
                    <a:pt x="135" y="1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2"/>
                    <a:pt x="0" y="46"/>
                    <a:pt x="0" y="5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4"/>
                    <a:pt x="4" y="118"/>
                    <a:pt x="8" y="118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4"/>
                    <a:pt x="53" y="186"/>
                    <a:pt x="55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91" y="186"/>
                    <a:pt x="93" y="184"/>
                    <a:pt x="93" y="182"/>
                  </a:cubicBezTo>
                  <a:cubicBezTo>
                    <a:pt x="93" y="181"/>
                    <a:pt x="93" y="181"/>
                    <a:pt x="93" y="181"/>
                  </a:cubicBezTo>
                  <a:cubicBezTo>
                    <a:pt x="93" y="181"/>
                    <a:pt x="93" y="181"/>
                    <a:pt x="93" y="181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55"/>
                    <a:pt x="141" y="160"/>
                    <a:pt x="148" y="160"/>
                  </a:cubicBezTo>
                  <a:cubicBezTo>
                    <a:pt x="155" y="160"/>
                    <a:pt x="160" y="155"/>
                    <a:pt x="160" y="148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74" y="106"/>
                    <a:pt x="186" y="94"/>
                    <a:pt x="186" y="80"/>
                  </a:cubicBezTo>
                  <a:cubicBezTo>
                    <a:pt x="186" y="66"/>
                    <a:pt x="174" y="55"/>
                    <a:pt x="160" y="55"/>
                  </a:cubicBezTo>
                  <a:close/>
                  <a:moveTo>
                    <a:pt x="8" y="110"/>
                  </a:moveTo>
                  <a:cubicBezTo>
                    <a:pt x="8" y="93"/>
                    <a:pt x="8" y="93"/>
                    <a:pt x="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2" y="93"/>
                    <a:pt x="34" y="91"/>
                    <a:pt x="34" y="89"/>
                  </a:cubicBezTo>
                  <a:cubicBezTo>
                    <a:pt x="34" y="86"/>
                    <a:pt x="32" y="85"/>
                    <a:pt x="29" y="8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3" y="76"/>
                    <a:pt x="25" y="74"/>
                    <a:pt x="25" y="72"/>
                  </a:cubicBezTo>
                  <a:cubicBezTo>
                    <a:pt x="25" y="70"/>
                    <a:pt x="23" y="68"/>
                    <a:pt x="21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116"/>
                    <a:pt x="67" y="116"/>
                    <a:pt x="67" y="116"/>
                  </a:cubicBezTo>
                  <a:lnTo>
                    <a:pt x="8" y="110"/>
                  </a:lnTo>
                  <a:close/>
                  <a:moveTo>
                    <a:pt x="54" y="160"/>
                  </a:moveTo>
                  <a:cubicBezTo>
                    <a:pt x="46" y="122"/>
                    <a:pt x="46" y="122"/>
                    <a:pt x="46" y="122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80" y="160"/>
                    <a:pt x="80" y="160"/>
                    <a:pt x="80" y="160"/>
                  </a:cubicBezTo>
                  <a:lnTo>
                    <a:pt x="54" y="160"/>
                  </a:lnTo>
                  <a:close/>
                  <a:moveTo>
                    <a:pt x="81" y="169"/>
                  </a:moveTo>
                  <a:cubicBezTo>
                    <a:pt x="83" y="177"/>
                    <a:pt x="83" y="177"/>
                    <a:pt x="83" y="177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69"/>
                    <a:pt x="56" y="169"/>
                    <a:pt x="56" y="169"/>
                  </a:cubicBezTo>
                  <a:lnTo>
                    <a:pt x="81" y="169"/>
                  </a:lnTo>
                  <a:close/>
                  <a:moveTo>
                    <a:pt x="135" y="136"/>
                  </a:moveTo>
                  <a:cubicBezTo>
                    <a:pt x="76" y="118"/>
                    <a:pt x="76" y="118"/>
                    <a:pt x="76" y="118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135" y="25"/>
                    <a:pt x="135" y="25"/>
                    <a:pt x="135" y="25"/>
                  </a:cubicBezTo>
                  <a:lnTo>
                    <a:pt x="135" y="136"/>
                  </a:lnTo>
                  <a:close/>
                  <a:moveTo>
                    <a:pt x="152" y="148"/>
                  </a:moveTo>
                  <a:cubicBezTo>
                    <a:pt x="152" y="150"/>
                    <a:pt x="150" y="152"/>
                    <a:pt x="148" y="152"/>
                  </a:cubicBezTo>
                  <a:cubicBezTo>
                    <a:pt x="145" y="152"/>
                    <a:pt x="143" y="150"/>
                    <a:pt x="143" y="148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0"/>
                    <a:pt x="145" y="9"/>
                    <a:pt x="148" y="9"/>
                  </a:cubicBezTo>
                  <a:cubicBezTo>
                    <a:pt x="150" y="9"/>
                    <a:pt x="152" y="10"/>
                    <a:pt x="152" y="13"/>
                  </a:cubicBezTo>
                  <a:lnTo>
                    <a:pt x="152" y="148"/>
                  </a:lnTo>
                  <a:close/>
                  <a:moveTo>
                    <a:pt x="160" y="97"/>
                  </a:moveTo>
                  <a:cubicBezTo>
                    <a:pt x="160" y="63"/>
                    <a:pt x="160" y="63"/>
                    <a:pt x="160" y="63"/>
                  </a:cubicBezTo>
                  <a:cubicBezTo>
                    <a:pt x="170" y="63"/>
                    <a:pt x="177" y="71"/>
                    <a:pt x="177" y="80"/>
                  </a:cubicBezTo>
                  <a:cubicBezTo>
                    <a:pt x="177" y="90"/>
                    <a:pt x="170" y="97"/>
                    <a:pt x="160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" name="íślíḋè-Freeform: Shape 18"/>
            <p:cNvSpPr>
              <a:spLocks/>
            </p:cNvSpPr>
            <p:nvPr/>
          </p:nvSpPr>
          <p:spPr bwMode="auto">
            <a:xfrm>
              <a:off x="10070670" y="2873200"/>
              <a:ext cx="422458" cy="465117"/>
            </a:xfrm>
            <a:custGeom>
              <a:avLst/>
              <a:gdLst>
                <a:gd name="T0" fmla="*/ 46 w 169"/>
                <a:gd name="T1" fmla="*/ 76 h 186"/>
                <a:gd name="T2" fmla="*/ 50 w 169"/>
                <a:gd name="T3" fmla="*/ 72 h 186"/>
                <a:gd name="T4" fmla="*/ 50 w 169"/>
                <a:gd name="T5" fmla="*/ 55 h 186"/>
                <a:gd name="T6" fmla="*/ 46 w 169"/>
                <a:gd name="T7" fmla="*/ 51 h 186"/>
                <a:gd name="T8" fmla="*/ 42 w 169"/>
                <a:gd name="T9" fmla="*/ 55 h 186"/>
                <a:gd name="T10" fmla="*/ 42 w 169"/>
                <a:gd name="T11" fmla="*/ 72 h 186"/>
                <a:gd name="T12" fmla="*/ 46 w 169"/>
                <a:gd name="T13" fmla="*/ 76 h 186"/>
                <a:gd name="T14" fmla="*/ 122 w 169"/>
                <a:gd name="T15" fmla="*/ 76 h 186"/>
                <a:gd name="T16" fmla="*/ 126 w 169"/>
                <a:gd name="T17" fmla="*/ 72 h 186"/>
                <a:gd name="T18" fmla="*/ 126 w 169"/>
                <a:gd name="T19" fmla="*/ 55 h 186"/>
                <a:gd name="T20" fmla="*/ 122 w 169"/>
                <a:gd name="T21" fmla="*/ 51 h 186"/>
                <a:gd name="T22" fmla="*/ 118 w 169"/>
                <a:gd name="T23" fmla="*/ 55 h 186"/>
                <a:gd name="T24" fmla="*/ 118 w 169"/>
                <a:gd name="T25" fmla="*/ 72 h 186"/>
                <a:gd name="T26" fmla="*/ 122 w 169"/>
                <a:gd name="T27" fmla="*/ 76 h 186"/>
                <a:gd name="T28" fmla="*/ 160 w 169"/>
                <a:gd name="T29" fmla="*/ 26 h 186"/>
                <a:gd name="T30" fmla="*/ 98 w 169"/>
                <a:gd name="T31" fmla="*/ 26 h 186"/>
                <a:gd name="T32" fmla="*/ 111 w 169"/>
                <a:gd name="T33" fmla="*/ 6 h 186"/>
                <a:gd name="T34" fmla="*/ 105 w 169"/>
                <a:gd name="T35" fmla="*/ 0 h 186"/>
                <a:gd name="T36" fmla="*/ 88 w 169"/>
                <a:gd name="T37" fmla="*/ 26 h 186"/>
                <a:gd name="T38" fmla="*/ 8 w 169"/>
                <a:gd name="T39" fmla="*/ 26 h 186"/>
                <a:gd name="T40" fmla="*/ 0 w 169"/>
                <a:gd name="T41" fmla="*/ 34 h 186"/>
                <a:gd name="T42" fmla="*/ 0 w 169"/>
                <a:gd name="T43" fmla="*/ 152 h 186"/>
                <a:gd name="T44" fmla="*/ 8 w 169"/>
                <a:gd name="T45" fmla="*/ 161 h 186"/>
                <a:gd name="T46" fmla="*/ 95 w 169"/>
                <a:gd name="T47" fmla="*/ 161 h 186"/>
                <a:gd name="T48" fmla="*/ 105 w 169"/>
                <a:gd name="T49" fmla="*/ 186 h 186"/>
                <a:gd name="T50" fmla="*/ 112 w 169"/>
                <a:gd name="T51" fmla="*/ 182 h 186"/>
                <a:gd name="T52" fmla="*/ 104 w 169"/>
                <a:gd name="T53" fmla="*/ 161 h 186"/>
                <a:gd name="T54" fmla="*/ 160 w 169"/>
                <a:gd name="T55" fmla="*/ 161 h 186"/>
                <a:gd name="T56" fmla="*/ 169 w 169"/>
                <a:gd name="T57" fmla="*/ 152 h 186"/>
                <a:gd name="T58" fmla="*/ 169 w 169"/>
                <a:gd name="T59" fmla="*/ 34 h 186"/>
                <a:gd name="T60" fmla="*/ 160 w 169"/>
                <a:gd name="T61" fmla="*/ 26 h 186"/>
                <a:gd name="T62" fmla="*/ 84 w 169"/>
                <a:gd name="T63" fmla="*/ 135 h 186"/>
                <a:gd name="T64" fmla="*/ 92 w 169"/>
                <a:gd name="T65" fmla="*/ 135 h 186"/>
                <a:gd name="T66" fmla="*/ 93 w 169"/>
                <a:gd name="T67" fmla="*/ 152 h 186"/>
                <a:gd name="T68" fmla="*/ 8 w 169"/>
                <a:gd name="T69" fmla="*/ 152 h 186"/>
                <a:gd name="T70" fmla="*/ 8 w 169"/>
                <a:gd name="T71" fmla="*/ 34 h 186"/>
                <a:gd name="T72" fmla="*/ 83 w 169"/>
                <a:gd name="T73" fmla="*/ 34 h 186"/>
                <a:gd name="T74" fmla="*/ 64 w 169"/>
                <a:gd name="T75" fmla="*/ 101 h 186"/>
                <a:gd name="T76" fmla="*/ 63 w 169"/>
                <a:gd name="T77" fmla="*/ 106 h 186"/>
                <a:gd name="T78" fmla="*/ 94 w 169"/>
                <a:gd name="T79" fmla="*/ 106 h 186"/>
                <a:gd name="T80" fmla="*/ 92 w 169"/>
                <a:gd name="T81" fmla="*/ 127 h 186"/>
                <a:gd name="T82" fmla="*/ 84 w 169"/>
                <a:gd name="T83" fmla="*/ 127 h 186"/>
                <a:gd name="T84" fmla="*/ 27 w 169"/>
                <a:gd name="T85" fmla="*/ 115 h 186"/>
                <a:gd name="T86" fmla="*/ 23 w 169"/>
                <a:gd name="T87" fmla="*/ 122 h 186"/>
                <a:gd name="T88" fmla="*/ 84 w 169"/>
                <a:gd name="T89" fmla="*/ 135 h 186"/>
                <a:gd name="T90" fmla="*/ 160 w 169"/>
                <a:gd name="T91" fmla="*/ 152 h 186"/>
                <a:gd name="T92" fmla="*/ 102 w 169"/>
                <a:gd name="T93" fmla="*/ 152 h 186"/>
                <a:gd name="T94" fmla="*/ 100 w 169"/>
                <a:gd name="T95" fmla="*/ 134 h 186"/>
                <a:gd name="T96" fmla="*/ 145 w 169"/>
                <a:gd name="T97" fmla="*/ 122 h 186"/>
                <a:gd name="T98" fmla="*/ 141 w 169"/>
                <a:gd name="T99" fmla="*/ 115 h 186"/>
                <a:gd name="T100" fmla="*/ 100 w 169"/>
                <a:gd name="T101" fmla="*/ 126 h 186"/>
                <a:gd name="T102" fmla="*/ 103 w 169"/>
                <a:gd name="T103" fmla="*/ 103 h 186"/>
                <a:gd name="T104" fmla="*/ 104 w 169"/>
                <a:gd name="T105" fmla="*/ 98 h 186"/>
                <a:gd name="T106" fmla="*/ 73 w 169"/>
                <a:gd name="T107" fmla="*/ 98 h 186"/>
                <a:gd name="T108" fmla="*/ 93 w 169"/>
                <a:gd name="T109" fmla="*/ 34 h 186"/>
                <a:gd name="T110" fmla="*/ 160 w 169"/>
                <a:gd name="T111" fmla="*/ 34 h 186"/>
                <a:gd name="T112" fmla="*/ 160 w 169"/>
                <a:gd name="T113" fmla="*/ 15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9" h="186">
                  <a:moveTo>
                    <a:pt x="46" y="76"/>
                  </a:moveTo>
                  <a:cubicBezTo>
                    <a:pt x="49" y="76"/>
                    <a:pt x="50" y="75"/>
                    <a:pt x="50" y="72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3"/>
                    <a:pt x="49" y="51"/>
                    <a:pt x="46" y="51"/>
                  </a:cubicBezTo>
                  <a:cubicBezTo>
                    <a:pt x="44" y="51"/>
                    <a:pt x="42" y="53"/>
                    <a:pt x="42" y="55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75"/>
                    <a:pt x="44" y="76"/>
                    <a:pt x="46" y="76"/>
                  </a:cubicBezTo>
                  <a:close/>
                  <a:moveTo>
                    <a:pt x="122" y="76"/>
                  </a:moveTo>
                  <a:cubicBezTo>
                    <a:pt x="125" y="76"/>
                    <a:pt x="126" y="75"/>
                    <a:pt x="126" y="72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3"/>
                    <a:pt x="125" y="51"/>
                    <a:pt x="122" y="51"/>
                  </a:cubicBezTo>
                  <a:cubicBezTo>
                    <a:pt x="120" y="51"/>
                    <a:pt x="118" y="53"/>
                    <a:pt x="118" y="55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18" y="75"/>
                    <a:pt x="120" y="76"/>
                    <a:pt x="122" y="76"/>
                  </a:cubicBezTo>
                  <a:close/>
                  <a:moveTo>
                    <a:pt x="160" y="26"/>
                  </a:moveTo>
                  <a:cubicBezTo>
                    <a:pt x="98" y="26"/>
                    <a:pt x="98" y="26"/>
                    <a:pt x="98" y="26"/>
                  </a:cubicBezTo>
                  <a:cubicBezTo>
                    <a:pt x="105" y="13"/>
                    <a:pt x="111" y="6"/>
                    <a:pt x="111" y="6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1"/>
                    <a:pt x="96" y="10"/>
                    <a:pt x="8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6"/>
                    <a:pt x="0" y="30"/>
                    <a:pt x="0" y="34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7"/>
                    <a:pt x="4" y="161"/>
                    <a:pt x="8" y="161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97" y="169"/>
                    <a:pt x="100" y="178"/>
                    <a:pt x="105" y="186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08" y="175"/>
                    <a:pt x="105" y="168"/>
                    <a:pt x="104" y="161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65" y="161"/>
                    <a:pt x="169" y="157"/>
                    <a:pt x="169" y="152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9" y="30"/>
                    <a:pt x="165" y="26"/>
                    <a:pt x="160" y="26"/>
                  </a:cubicBezTo>
                  <a:close/>
                  <a:moveTo>
                    <a:pt x="84" y="135"/>
                  </a:moveTo>
                  <a:cubicBezTo>
                    <a:pt x="87" y="135"/>
                    <a:pt x="89" y="135"/>
                    <a:pt x="92" y="135"/>
                  </a:cubicBezTo>
                  <a:cubicBezTo>
                    <a:pt x="92" y="141"/>
                    <a:pt x="92" y="146"/>
                    <a:pt x="93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75" y="51"/>
                    <a:pt x="66" y="74"/>
                    <a:pt x="64" y="101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3" y="111"/>
                    <a:pt x="92" y="118"/>
                    <a:pt x="92" y="127"/>
                  </a:cubicBezTo>
                  <a:cubicBezTo>
                    <a:pt x="89" y="127"/>
                    <a:pt x="87" y="127"/>
                    <a:pt x="84" y="127"/>
                  </a:cubicBezTo>
                  <a:cubicBezTo>
                    <a:pt x="52" y="127"/>
                    <a:pt x="27" y="115"/>
                    <a:pt x="27" y="115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4" y="123"/>
                    <a:pt x="50" y="135"/>
                    <a:pt x="84" y="135"/>
                  </a:cubicBezTo>
                  <a:close/>
                  <a:moveTo>
                    <a:pt x="160" y="152"/>
                  </a:moveTo>
                  <a:cubicBezTo>
                    <a:pt x="102" y="152"/>
                    <a:pt x="102" y="152"/>
                    <a:pt x="102" y="152"/>
                  </a:cubicBezTo>
                  <a:cubicBezTo>
                    <a:pt x="101" y="146"/>
                    <a:pt x="100" y="140"/>
                    <a:pt x="100" y="134"/>
                  </a:cubicBezTo>
                  <a:cubicBezTo>
                    <a:pt x="126" y="131"/>
                    <a:pt x="144" y="123"/>
                    <a:pt x="145" y="122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5"/>
                    <a:pt x="124" y="123"/>
                    <a:pt x="100" y="126"/>
                  </a:cubicBezTo>
                  <a:cubicBezTo>
                    <a:pt x="101" y="112"/>
                    <a:pt x="103" y="103"/>
                    <a:pt x="103" y="103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73" y="98"/>
                    <a:pt x="73" y="98"/>
                    <a:pt x="73" y="98"/>
                  </a:cubicBezTo>
                  <a:cubicBezTo>
                    <a:pt x="76" y="72"/>
                    <a:pt x="85" y="50"/>
                    <a:pt x="93" y="34"/>
                  </a:cubicBezTo>
                  <a:cubicBezTo>
                    <a:pt x="160" y="34"/>
                    <a:pt x="160" y="34"/>
                    <a:pt x="160" y="34"/>
                  </a:cubicBezTo>
                  <a:lnTo>
                    <a:pt x="160" y="1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grpSp>
          <p:nvGrpSpPr>
            <p:cNvPr id="22" name="Group 33"/>
            <p:cNvGrpSpPr/>
            <p:nvPr/>
          </p:nvGrpSpPr>
          <p:grpSpPr>
            <a:xfrm>
              <a:off x="731403" y="4467503"/>
              <a:ext cx="2103936" cy="2074327"/>
              <a:chOff x="719137" y="4467503"/>
              <a:chExt cx="2103936" cy="2074327"/>
            </a:xfrm>
          </p:grpSpPr>
          <p:sp>
            <p:nvSpPr>
              <p:cNvPr id="32" name="íślíḋè-TextBox 34"/>
              <p:cNvSpPr txBox="1"/>
              <p:nvPr/>
            </p:nvSpPr>
            <p:spPr>
              <a:xfrm>
                <a:off x="749351" y="4467503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rgbClr val="3E3429">
                        <a:lumMod val="100000"/>
                      </a:srgbClr>
                    </a:solidFill>
                  </a:rPr>
                  <a:t>给师生带来便利</a:t>
                </a:r>
                <a:r>
                  <a:rPr lang="zh-CN" altLang="en-US" sz="2000" b="1" dirty="0">
                    <a:solidFill>
                      <a:srgbClr val="3E3429">
                        <a:lumMod val="100000"/>
                      </a:srgbClr>
                    </a:solidFill>
                  </a:rPr>
                  <a:t/>
                </a:r>
                <a:br>
                  <a:rPr lang="zh-CN" altLang="en-US" sz="2000" b="1" dirty="0">
                    <a:solidFill>
                      <a:srgbClr val="3E3429">
                        <a:lumMod val="100000"/>
                      </a:srgbClr>
                    </a:solidFill>
                  </a:rPr>
                </a:br>
                <a:endParaRPr lang="zh-CN" altLang="en-US" sz="2000" b="1" dirty="0">
                  <a:solidFill>
                    <a:srgbClr val="3E3429">
                      <a:lumMod val="100000"/>
                    </a:srgbClr>
                  </a:solidFill>
                </a:endParaRPr>
              </a:p>
            </p:txBody>
          </p:sp>
          <p:sp>
            <p:nvSpPr>
              <p:cNvPr id="33" name="íślíḋè-Rectangle 35"/>
              <p:cNvSpPr/>
              <p:nvPr/>
            </p:nvSpPr>
            <p:spPr>
              <a:xfrm>
                <a:off x="719137" y="5129243"/>
                <a:ext cx="2103935" cy="1412587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zh-CN" sz="1600" dirty="0">
                    <a:solidFill>
                      <a:srgbClr val="000000"/>
                    </a:solidFill>
                  </a:rPr>
                  <a:t>中国石油大学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(</a:t>
                </a:r>
                <a:r>
                  <a:rPr lang="zh-CN" altLang="zh-CN" sz="1600" dirty="0">
                    <a:solidFill>
                      <a:srgbClr val="000000"/>
                    </a:solidFill>
                  </a:rPr>
                  <a:t>华东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)</a:t>
                </a:r>
                <a:r>
                  <a:rPr lang="zh-CN" altLang="zh-CN" sz="1600" dirty="0">
                    <a:solidFill>
                      <a:srgbClr val="000000"/>
                    </a:solidFill>
                  </a:rPr>
                  <a:t>目前没有专门的学生问卷调查</a:t>
                </a:r>
                <a:r>
                  <a:rPr lang="zh-CN" altLang="zh-CN" sz="1600" dirty="0" smtClean="0">
                    <a:solidFill>
                      <a:srgbClr val="000000"/>
                    </a:solidFill>
                  </a:rPr>
                  <a:t>系统</a:t>
                </a:r>
                <a:r>
                  <a:rPr lang="zh-CN" altLang="en-US" sz="1600" dirty="0" smtClean="0">
                    <a:solidFill>
                      <a:srgbClr val="000000"/>
                    </a:solidFill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</a:rPr>
                  <a:t>不能</a:t>
                </a:r>
                <a:r>
                  <a:rPr lang="zh-CN" altLang="zh-CN" sz="1600" dirty="0">
                    <a:solidFill>
                      <a:srgbClr val="000000"/>
                    </a:solidFill>
                  </a:rPr>
                  <a:t>形成问卷调查</a:t>
                </a:r>
                <a:r>
                  <a:rPr lang="zh-CN" altLang="zh-CN" sz="1600" dirty="0" smtClean="0">
                    <a:solidFill>
                      <a:srgbClr val="000000"/>
                    </a:solidFill>
                  </a:rPr>
                  <a:t>体系</a:t>
                </a:r>
                <a:r>
                  <a:rPr lang="zh-CN" altLang="en-US" sz="1600" dirty="0" smtClean="0">
                    <a:solidFill>
                      <a:srgbClr val="000000"/>
                    </a:solidFill>
                  </a:rPr>
                  <a:t>。</a:t>
                </a:r>
                <a:endParaRPr lang="zh-CN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oup 36"/>
            <p:cNvGrpSpPr/>
            <p:nvPr/>
          </p:nvGrpSpPr>
          <p:grpSpPr>
            <a:xfrm>
              <a:off x="3648703" y="4467502"/>
              <a:ext cx="2103936" cy="1605521"/>
              <a:chOff x="749350" y="4467502"/>
              <a:chExt cx="2103936" cy="1605521"/>
            </a:xfrm>
          </p:grpSpPr>
          <p:sp>
            <p:nvSpPr>
              <p:cNvPr id="30" name="íślíḋè-TextBox 37"/>
              <p:cNvSpPr txBox="1"/>
              <p:nvPr/>
            </p:nvSpPr>
            <p:spPr>
              <a:xfrm>
                <a:off x="749350" y="4467502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E3429">
                        <a:lumMod val="100000"/>
                      </a:srgbClr>
                    </a:solidFill>
                  </a:rPr>
                  <a:t>灵活设计问卷</a:t>
                </a:r>
                <a:r>
                  <a:rPr lang="zh-CN" altLang="en-US" sz="2000" b="1" dirty="0">
                    <a:solidFill>
                      <a:srgbClr val="694D39">
                        <a:lumMod val="100000"/>
                      </a:srgbClr>
                    </a:solidFill>
                  </a:rPr>
                  <a:t/>
                </a:r>
                <a:br>
                  <a:rPr lang="zh-CN" altLang="en-US" sz="2000" b="1" dirty="0">
                    <a:solidFill>
                      <a:srgbClr val="694D39">
                        <a:lumMod val="100000"/>
                      </a:srgbClr>
                    </a:solidFill>
                  </a:rPr>
                </a:br>
                <a:endParaRPr lang="zh-CN" altLang="en-US" sz="2000" b="1" dirty="0">
                  <a:solidFill>
                    <a:srgbClr val="694D39">
                      <a:lumMod val="100000"/>
                    </a:srgbClr>
                  </a:solidFill>
                </a:endParaRPr>
              </a:p>
            </p:txBody>
          </p:sp>
          <p:sp>
            <p:nvSpPr>
              <p:cNvPr id="31" name="íślíḋè-Rectangle 38"/>
              <p:cNvSpPr/>
              <p:nvPr/>
            </p:nvSpPr>
            <p:spPr>
              <a:xfrm>
                <a:off x="749351" y="5129243"/>
                <a:ext cx="2103935" cy="943780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 smtClean="0">
                    <a:solidFill>
                      <a:srgbClr val="000000"/>
                    </a:solidFill>
                  </a:rPr>
                  <a:t>支持</a:t>
                </a:r>
                <a:r>
                  <a:rPr lang="zh-CN" altLang="en-US" sz="1600" dirty="0">
                    <a:solidFill>
                      <a:srgbClr val="000000"/>
                    </a:solidFill>
                  </a:rPr>
                  <a:t>多种题型，如单选，多选，简答。</a:t>
                </a:r>
              </a:p>
              <a:p>
                <a:pPr algn="ctr">
                  <a:lnSpc>
                    <a:spcPct val="120000"/>
                  </a:lnSpc>
                </a:pPr>
                <a:endParaRPr lang="zh-CN" alt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oup 48"/>
            <p:cNvGrpSpPr/>
            <p:nvPr/>
          </p:nvGrpSpPr>
          <p:grpSpPr>
            <a:xfrm>
              <a:off x="6505577" y="4467501"/>
              <a:ext cx="2103937" cy="1605522"/>
              <a:chOff x="719137" y="4467501"/>
              <a:chExt cx="2103937" cy="1605522"/>
            </a:xfrm>
          </p:grpSpPr>
          <p:sp>
            <p:nvSpPr>
              <p:cNvPr id="28" name="íślíḋè-TextBox 49"/>
              <p:cNvSpPr txBox="1"/>
              <p:nvPr/>
            </p:nvSpPr>
            <p:spPr>
              <a:xfrm>
                <a:off x="749352" y="4467501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E3429">
                        <a:lumMod val="100000"/>
                      </a:srgbClr>
                    </a:solidFill>
                  </a:rPr>
                  <a:t>提高调查效率</a:t>
                </a:r>
                <a:r>
                  <a:rPr lang="zh-CN" altLang="en-US" sz="2000" b="1" dirty="0">
                    <a:solidFill>
                      <a:srgbClr val="80500D">
                        <a:lumMod val="100000"/>
                      </a:srgbClr>
                    </a:solidFill>
                  </a:rPr>
                  <a:t/>
                </a:r>
                <a:br>
                  <a:rPr lang="zh-CN" altLang="en-US" sz="2000" b="1" dirty="0">
                    <a:solidFill>
                      <a:srgbClr val="80500D">
                        <a:lumMod val="100000"/>
                      </a:srgbClr>
                    </a:solidFill>
                  </a:rPr>
                </a:br>
                <a:endParaRPr lang="zh-CN" altLang="en-US" sz="2000" b="1" dirty="0">
                  <a:solidFill>
                    <a:srgbClr val="80500D">
                      <a:lumMod val="100000"/>
                    </a:srgbClr>
                  </a:solidFill>
                </a:endParaRPr>
              </a:p>
            </p:txBody>
          </p:sp>
          <p:sp>
            <p:nvSpPr>
              <p:cNvPr id="29" name="íślíḋè-Rectangle 50"/>
              <p:cNvSpPr/>
              <p:nvPr/>
            </p:nvSpPr>
            <p:spPr>
              <a:xfrm>
                <a:off x="719137" y="5129243"/>
                <a:ext cx="2103935" cy="943780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rgbClr val="000000"/>
                    </a:solidFill>
                  </a:rPr>
                  <a:t>网上填写问卷可以更加广泛，快速的收集调查内容。</a:t>
                </a:r>
              </a:p>
            </p:txBody>
          </p:sp>
        </p:grpSp>
        <p:grpSp>
          <p:nvGrpSpPr>
            <p:cNvPr id="25" name="Group 51"/>
            <p:cNvGrpSpPr/>
            <p:nvPr/>
          </p:nvGrpSpPr>
          <p:grpSpPr>
            <a:xfrm>
              <a:off x="9422878" y="4467503"/>
              <a:ext cx="2103935" cy="1989059"/>
              <a:chOff x="749351" y="4467503"/>
              <a:chExt cx="2103935" cy="1989059"/>
            </a:xfrm>
          </p:grpSpPr>
          <p:sp>
            <p:nvSpPr>
              <p:cNvPr id="26" name="íślíḋè-TextBox 52"/>
              <p:cNvSpPr txBox="1"/>
              <p:nvPr/>
            </p:nvSpPr>
            <p:spPr>
              <a:xfrm>
                <a:off x="749351" y="4467503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E3429">
                        <a:lumMod val="100000"/>
                      </a:srgbClr>
                    </a:solidFill>
                  </a:rPr>
                  <a:t>及时统计调查结果</a:t>
                </a:r>
                <a:r>
                  <a:rPr lang="zh-CN" altLang="en-US" sz="2000" b="1" dirty="0">
                    <a:solidFill>
                      <a:srgbClr val="BA6C1F">
                        <a:lumMod val="100000"/>
                      </a:srgbClr>
                    </a:solidFill>
                  </a:rPr>
                  <a:t/>
                </a:r>
                <a:br>
                  <a:rPr lang="zh-CN" altLang="en-US" sz="2000" b="1" dirty="0">
                    <a:solidFill>
                      <a:srgbClr val="BA6C1F">
                        <a:lumMod val="100000"/>
                      </a:srgbClr>
                    </a:solidFill>
                  </a:rPr>
                </a:br>
                <a:endParaRPr lang="zh-CN" altLang="en-US" sz="2000" b="1" dirty="0">
                  <a:solidFill>
                    <a:srgbClr val="BA6C1F">
                      <a:lumMod val="100000"/>
                    </a:srgbClr>
                  </a:solidFill>
                </a:endParaRPr>
              </a:p>
            </p:txBody>
          </p:sp>
          <p:sp>
            <p:nvSpPr>
              <p:cNvPr id="27" name="íślíḋè-Rectangle 53"/>
              <p:cNvSpPr/>
              <p:nvPr/>
            </p:nvSpPr>
            <p:spPr>
              <a:xfrm>
                <a:off x="749351" y="5129240"/>
                <a:ext cx="2103935" cy="1327322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rgbClr val="000000"/>
                    </a:solidFill>
                    <a:sym typeface="+mn-lt"/>
                  </a:rPr>
                  <a:t>能对调查问卷的结果进行分析汇总</a:t>
                </a:r>
                <a:r>
                  <a:rPr lang="en-US" altLang="zh-CN" sz="1600" dirty="0">
                    <a:solidFill>
                      <a:srgbClr val="000000"/>
                    </a:solidFill>
                    <a:sym typeface="+mn-lt"/>
                  </a:rPr>
                  <a:t>,</a:t>
                </a:r>
                <a:r>
                  <a:rPr lang="zh-CN" altLang="en-US" sz="1600" dirty="0">
                    <a:solidFill>
                      <a:srgbClr val="000000"/>
                    </a:solidFill>
                    <a:sym typeface="+mn-lt"/>
                  </a:rPr>
                  <a:t>并使需求者能及时了解最新最及时的调查结果。</a:t>
                </a:r>
                <a:endParaRPr lang="zh-CN" altLang="en-US" sz="16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7034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9625">
        <p:blinds dir="vert"/>
      </p:transition>
    </mc:Choice>
    <mc:Fallback>
      <p:transition spd="slow" advTm="19625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785616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小组成员分工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7ba89de1-f3e2-479c-97c8-095355a8624a">
            <a:extLst>
              <a:ext uri="{FF2B5EF4-FFF2-40B4-BE49-F238E27FC236}">
                <a16:creationId xmlns:a16="http://schemas.microsoft.com/office/drawing/2014/main" xmlns="" id="{77B28C9C-82EF-4BCB-B974-589E9C80A3F9}"/>
              </a:ext>
            </a:extLst>
          </p:cNvPr>
          <p:cNvGrpSpPr>
            <a:grpSpLocks noChangeAspect="1"/>
          </p:cNvGrpSpPr>
          <p:nvPr/>
        </p:nvGrpSpPr>
        <p:grpSpPr>
          <a:xfrm>
            <a:off x="1086354" y="1565992"/>
            <a:ext cx="9791996" cy="2578133"/>
            <a:chOff x="1186945" y="1767866"/>
            <a:chExt cx="9791996" cy="2578133"/>
          </a:xfrm>
        </p:grpSpPr>
        <p:sp>
          <p:nvSpPr>
            <p:cNvPr id="7" name="is1ide-矩形: 圆角 1">
              <a:extLst>
                <a:ext uri="{FF2B5EF4-FFF2-40B4-BE49-F238E27FC236}">
                  <a16:creationId xmlns:a16="http://schemas.microsoft.com/office/drawing/2014/main" xmlns="" id="{E51B8020-49C1-4BF2-AA6F-371F66385F89}"/>
                </a:ext>
              </a:extLst>
            </p:cNvPr>
            <p:cNvSpPr/>
            <p:nvPr/>
          </p:nvSpPr>
          <p:spPr>
            <a:xfrm>
              <a:off x="1186945" y="1767866"/>
              <a:ext cx="1860468" cy="18107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" name="is1ide-Straight Connector 7">
              <a:extLst>
                <a:ext uri="{FF2B5EF4-FFF2-40B4-BE49-F238E27FC236}">
                  <a16:creationId xmlns:a16="http://schemas.microsoft.com/office/drawing/2014/main" xmlns="" id="{F230CDD4-1FC1-4737-9FC6-8AE35E031065}"/>
                </a:ext>
              </a:extLst>
            </p:cNvPr>
            <p:cNvCxnSpPr/>
            <p:nvPr/>
          </p:nvCxnSpPr>
          <p:spPr>
            <a:xfrm flipH="1">
              <a:off x="1231248" y="4174267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1ide-任意多边形: 形状 6">
              <a:extLst>
                <a:ext uri="{FF2B5EF4-FFF2-40B4-BE49-F238E27FC236}">
                  <a16:creationId xmlns:a16="http://schemas.microsoft.com/office/drawing/2014/main" xmlns="" id="{88A623AD-CA13-48E1-9E36-E2855A43D269}"/>
                </a:ext>
              </a:extLst>
            </p:cNvPr>
            <p:cNvSpPr/>
            <p:nvPr/>
          </p:nvSpPr>
          <p:spPr>
            <a:xfrm rot="18914935">
              <a:off x="2081886" y="4118832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1ide-任意多边形: 形状 7">
              <a:extLst>
                <a:ext uri="{FF2B5EF4-FFF2-40B4-BE49-F238E27FC236}">
                  <a16:creationId xmlns:a16="http://schemas.microsoft.com/office/drawing/2014/main" xmlns="" id="{A12C37F7-94DF-42EF-B194-BCF6D1CB675B}"/>
                </a:ext>
              </a:extLst>
            </p:cNvPr>
            <p:cNvSpPr/>
            <p:nvPr/>
          </p:nvSpPr>
          <p:spPr>
            <a:xfrm rot="2703745">
              <a:off x="2198005" y="4117968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1" name="is1ide-Straight Connector 10">
              <a:extLst>
                <a:ext uri="{FF2B5EF4-FFF2-40B4-BE49-F238E27FC236}">
                  <a16:creationId xmlns:a16="http://schemas.microsoft.com/office/drawing/2014/main" xmlns="" id="{FF735C6C-3D92-4C31-98A7-5589433919E7}"/>
                </a:ext>
              </a:extLst>
            </p:cNvPr>
            <p:cNvCxnSpPr/>
            <p:nvPr/>
          </p:nvCxnSpPr>
          <p:spPr>
            <a:xfrm flipH="1">
              <a:off x="2324404" y="4174268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1ide-任意多边形: 形状 8">
              <a:extLst>
                <a:ext uri="{FF2B5EF4-FFF2-40B4-BE49-F238E27FC236}">
                  <a16:creationId xmlns:a16="http://schemas.microsoft.com/office/drawing/2014/main" xmlns="" id="{DEBF7485-322F-4AE8-8D08-5BEA92DEA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680" y="2318293"/>
              <a:ext cx="1425575" cy="1250951"/>
            </a:xfrm>
            <a:custGeom>
              <a:avLst/>
              <a:gdLst>
                <a:gd name="T0" fmla="*/ 680 w 898"/>
                <a:gd name="T1" fmla="*/ 580 h 788"/>
                <a:gd name="T2" fmla="*/ 534 w 898"/>
                <a:gd name="T3" fmla="*/ 500 h 788"/>
                <a:gd name="T4" fmla="*/ 576 w 898"/>
                <a:gd name="T5" fmla="*/ 352 h 788"/>
                <a:gd name="T6" fmla="*/ 610 w 898"/>
                <a:gd name="T7" fmla="*/ 246 h 788"/>
                <a:gd name="T8" fmla="*/ 562 w 898"/>
                <a:gd name="T9" fmla="*/ 216 h 788"/>
                <a:gd name="T10" fmla="*/ 558 w 898"/>
                <a:gd name="T11" fmla="*/ 170 h 788"/>
                <a:gd name="T12" fmla="*/ 556 w 898"/>
                <a:gd name="T13" fmla="*/ 134 h 788"/>
                <a:gd name="T14" fmla="*/ 556 w 898"/>
                <a:gd name="T15" fmla="*/ 100 h 788"/>
                <a:gd name="T16" fmla="*/ 542 w 898"/>
                <a:gd name="T17" fmla="*/ 70 h 788"/>
                <a:gd name="T18" fmla="*/ 528 w 898"/>
                <a:gd name="T19" fmla="*/ 38 h 788"/>
                <a:gd name="T20" fmla="*/ 456 w 898"/>
                <a:gd name="T21" fmla="*/ 2 h 788"/>
                <a:gd name="T22" fmla="*/ 376 w 898"/>
                <a:gd name="T23" fmla="*/ 4 h 788"/>
                <a:gd name="T24" fmla="*/ 324 w 898"/>
                <a:gd name="T25" fmla="*/ 24 h 788"/>
                <a:gd name="T26" fmla="*/ 246 w 898"/>
                <a:gd name="T27" fmla="*/ 92 h 788"/>
                <a:gd name="T28" fmla="*/ 206 w 898"/>
                <a:gd name="T29" fmla="*/ 232 h 788"/>
                <a:gd name="T30" fmla="*/ 224 w 898"/>
                <a:gd name="T31" fmla="*/ 324 h 788"/>
                <a:gd name="T32" fmla="*/ 264 w 898"/>
                <a:gd name="T33" fmla="*/ 418 h 788"/>
                <a:gd name="T34" fmla="*/ 294 w 898"/>
                <a:gd name="T35" fmla="*/ 480 h 788"/>
                <a:gd name="T36" fmla="*/ 214 w 898"/>
                <a:gd name="T37" fmla="*/ 572 h 788"/>
                <a:gd name="T38" fmla="*/ 0 w 898"/>
                <a:gd name="T39" fmla="*/ 788 h 788"/>
                <a:gd name="T40" fmla="*/ 596 w 898"/>
                <a:gd name="T41" fmla="*/ 258 h 788"/>
                <a:gd name="T42" fmla="*/ 578 w 898"/>
                <a:gd name="T43" fmla="*/ 336 h 788"/>
                <a:gd name="T44" fmla="*/ 592 w 898"/>
                <a:gd name="T45" fmla="*/ 258 h 788"/>
                <a:gd name="T46" fmla="*/ 566 w 898"/>
                <a:gd name="T47" fmla="*/ 280 h 788"/>
                <a:gd name="T48" fmla="*/ 544 w 898"/>
                <a:gd name="T49" fmla="*/ 346 h 788"/>
                <a:gd name="T50" fmla="*/ 518 w 898"/>
                <a:gd name="T51" fmla="*/ 288 h 788"/>
                <a:gd name="T52" fmla="*/ 336 w 898"/>
                <a:gd name="T53" fmla="*/ 214 h 788"/>
                <a:gd name="T54" fmla="*/ 342 w 898"/>
                <a:gd name="T55" fmla="*/ 166 h 788"/>
                <a:gd name="T56" fmla="*/ 468 w 898"/>
                <a:gd name="T57" fmla="*/ 158 h 788"/>
                <a:gd name="T58" fmla="*/ 526 w 898"/>
                <a:gd name="T59" fmla="*/ 142 h 788"/>
                <a:gd name="T60" fmla="*/ 530 w 898"/>
                <a:gd name="T61" fmla="*/ 256 h 788"/>
                <a:gd name="T62" fmla="*/ 448 w 898"/>
                <a:gd name="T63" fmla="*/ 268 h 788"/>
                <a:gd name="T64" fmla="*/ 304 w 898"/>
                <a:gd name="T65" fmla="*/ 274 h 788"/>
                <a:gd name="T66" fmla="*/ 352 w 898"/>
                <a:gd name="T67" fmla="*/ 296 h 788"/>
                <a:gd name="T68" fmla="*/ 474 w 898"/>
                <a:gd name="T69" fmla="*/ 284 h 788"/>
                <a:gd name="T70" fmla="*/ 444 w 898"/>
                <a:gd name="T71" fmla="*/ 348 h 788"/>
                <a:gd name="T72" fmla="*/ 366 w 898"/>
                <a:gd name="T73" fmla="*/ 364 h 788"/>
                <a:gd name="T74" fmla="*/ 242 w 898"/>
                <a:gd name="T75" fmla="*/ 348 h 788"/>
                <a:gd name="T76" fmla="*/ 232 w 898"/>
                <a:gd name="T77" fmla="*/ 282 h 788"/>
                <a:gd name="T78" fmla="*/ 284 w 898"/>
                <a:gd name="T79" fmla="*/ 290 h 788"/>
                <a:gd name="T80" fmla="*/ 340 w 898"/>
                <a:gd name="T81" fmla="*/ 304 h 788"/>
                <a:gd name="T82" fmla="*/ 362 w 898"/>
                <a:gd name="T83" fmla="*/ 376 h 788"/>
                <a:gd name="T84" fmla="*/ 446 w 898"/>
                <a:gd name="T85" fmla="*/ 362 h 788"/>
                <a:gd name="T86" fmla="*/ 488 w 898"/>
                <a:gd name="T87" fmla="*/ 294 h 788"/>
                <a:gd name="T88" fmla="*/ 522 w 898"/>
                <a:gd name="T89" fmla="*/ 348 h 788"/>
                <a:gd name="T90" fmla="*/ 560 w 898"/>
                <a:gd name="T91" fmla="*/ 356 h 788"/>
                <a:gd name="T92" fmla="*/ 522 w 898"/>
                <a:gd name="T93" fmla="*/ 518 h 788"/>
                <a:gd name="T94" fmla="*/ 414 w 898"/>
                <a:gd name="T95" fmla="*/ 506 h 788"/>
                <a:gd name="T96" fmla="*/ 316 w 898"/>
                <a:gd name="T97" fmla="*/ 416 h 788"/>
                <a:gd name="T98" fmla="*/ 278 w 898"/>
                <a:gd name="T99" fmla="*/ 372 h 788"/>
                <a:gd name="T100" fmla="*/ 408 w 898"/>
                <a:gd name="T101" fmla="*/ 758 h 788"/>
                <a:gd name="T102" fmla="*/ 274 w 898"/>
                <a:gd name="T103" fmla="*/ 622 h 788"/>
                <a:gd name="T104" fmla="*/ 300 w 898"/>
                <a:gd name="T105" fmla="*/ 494 h 788"/>
                <a:gd name="T106" fmla="*/ 298 w 898"/>
                <a:gd name="T107" fmla="*/ 372 h 788"/>
                <a:gd name="T108" fmla="*/ 390 w 898"/>
                <a:gd name="T109" fmla="*/ 500 h 788"/>
                <a:gd name="T110" fmla="*/ 508 w 898"/>
                <a:gd name="T111" fmla="*/ 530 h 788"/>
                <a:gd name="T112" fmla="*/ 534 w 898"/>
                <a:gd name="T113" fmla="*/ 606 h 788"/>
                <a:gd name="T114" fmla="*/ 432 w 898"/>
                <a:gd name="T115" fmla="*/ 74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8" h="788">
                  <a:moveTo>
                    <a:pt x="856" y="660"/>
                  </a:moveTo>
                  <a:lnTo>
                    <a:pt x="856" y="660"/>
                  </a:lnTo>
                  <a:lnTo>
                    <a:pt x="846" y="650"/>
                  </a:lnTo>
                  <a:lnTo>
                    <a:pt x="834" y="640"/>
                  </a:lnTo>
                  <a:lnTo>
                    <a:pt x="808" y="624"/>
                  </a:lnTo>
                  <a:lnTo>
                    <a:pt x="780" y="612"/>
                  </a:lnTo>
                  <a:lnTo>
                    <a:pt x="752" y="600"/>
                  </a:lnTo>
                  <a:lnTo>
                    <a:pt x="706" y="586"/>
                  </a:lnTo>
                  <a:lnTo>
                    <a:pt x="680" y="580"/>
                  </a:lnTo>
                  <a:lnTo>
                    <a:pt x="680" y="580"/>
                  </a:lnTo>
                  <a:lnTo>
                    <a:pt x="660" y="572"/>
                  </a:lnTo>
                  <a:lnTo>
                    <a:pt x="630" y="562"/>
                  </a:lnTo>
                  <a:lnTo>
                    <a:pt x="598" y="550"/>
                  </a:lnTo>
                  <a:lnTo>
                    <a:pt x="586" y="546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56" y="520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42" y="468"/>
                  </a:lnTo>
                  <a:lnTo>
                    <a:pt x="542" y="468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60" y="392"/>
                  </a:lnTo>
                  <a:lnTo>
                    <a:pt x="566" y="354"/>
                  </a:lnTo>
                  <a:lnTo>
                    <a:pt x="566" y="354"/>
                  </a:lnTo>
                  <a:lnTo>
                    <a:pt x="576" y="352"/>
                  </a:lnTo>
                  <a:lnTo>
                    <a:pt x="584" y="346"/>
                  </a:lnTo>
                  <a:lnTo>
                    <a:pt x="590" y="340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8" y="318"/>
                  </a:lnTo>
                  <a:lnTo>
                    <a:pt x="600" y="300"/>
                  </a:lnTo>
                  <a:lnTo>
                    <a:pt x="604" y="276"/>
                  </a:lnTo>
                  <a:lnTo>
                    <a:pt x="608" y="268"/>
                  </a:lnTo>
                  <a:lnTo>
                    <a:pt x="610" y="246"/>
                  </a:lnTo>
                  <a:lnTo>
                    <a:pt x="604" y="246"/>
                  </a:lnTo>
                  <a:lnTo>
                    <a:pt x="604" y="246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2" y="226"/>
                  </a:lnTo>
                  <a:lnTo>
                    <a:pt x="562" y="226"/>
                  </a:lnTo>
                  <a:lnTo>
                    <a:pt x="562" y="216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8" y="202"/>
                  </a:lnTo>
                  <a:lnTo>
                    <a:pt x="570" y="196"/>
                  </a:lnTo>
                  <a:lnTo>
                    <a:pt x="568" y="188"/>
                  </a:lnTo>
                  <a:lnTo>
                    <a:pt x="566" y="182"/>
                  </a:lnTo>
                  <a:lnTo>
                    <a:pt x="566" y="182"/>
                  </a:lnTo>
                  <a:lnTo>
                    <a:pt x="560" y="174"/>
                  </a:lnTo>
                  <a:lnTo>
                    <a:pt x="558" y="170"/>
                  </a:lnTo>
                  <a:lnTo>
                    <a:pt x="558" y="166"/>
                  </a:lnTo>
                  <a:lnTo>
                    <a:pt x="558" y="166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4" y="146"/>
                  </a:lnTo>
                  <a:lnTo>
                    <a:pt x="562" y="142"/>
                  </a:lnTo>
                  <a:lnTo>
                    <a:pt x="560" y="138"/>
                  </a:lnTo>
                  <a:lnTo>
                    <a:pt x="560" y="138"/>
                  </a:lnTo>
                  <a:lnTo>
                    <a:pt x="556" y="134"/>
                  </a:lnTo>
                  <a:lnTo>
                    <a:pt x="550" y="130"/>
                  </a:lnTo>
                  <a:lnTo>
                    <a:pt x="548" y="128"/>
                  </a:lnTo>
                  <a:lnTo>
                    <a:pt x="548" y="126"/>
                  </a:lnTo>
                  <a:lnTo>
                    <a:pt x="550" y="124"/>
                  </a:lnTo>
                  <a:lnTo>
                    <a:pt x="550" y="124"/>
                  </a:lnTo>
                  <a:lnTo>
                    <a:pt x="552" y="122"/>
                  </a:lnTo>
                  <a:lnTo>
                    <a:pt x="554" y="118"/>
                  </a:lnTo>
                  <a:lnTo>
                    <a:pt x="558" y="108"/>
                  </a:lnTo>
                  <a:lnTo>
                    <a:pt x="556" y="100"/>
                  </a:lnTo>
                  <a:lnTo>
                    <a:pt x="556" y="96"/>
                  </a:lnTo>
                  <a:lnTo>
                    <a:pt x="552" y="94"/>
                  </a:lnTo>
                  <a:lnTo>
                    <a:pt x="552" y="94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6" y="78"/>
                  </a:lnTo>
                  <a:lnTo>
                    <a:pt x="544" y="72"/>
                  </a:lnTo>
                  <a:lnTo>
                    <a:pt x="542" y="70"/>
                  </a:lnTo>
                  <a:lnTo>
                    <a:pt x="540" y="70"/>
                  </a:lnTo>
                  <a:lnTo>
                    <a:pt x="540" y="70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56"/>
                  </a:lnTo>
                  <a:lnTo>
                    <a:pt x="536" y="48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28" y="38"/>
                  </a:lnTo>
                  <a:lnTo>
                    <a:pt x="526" y="34"/>
                  </a:lnTo>
                  <a:lnTo>
                    <a:pt x="516" y="26"/>
                  </a:lnTo>
                  <a:lnTo>
                    <a:pt x="506" y="22"/>
                  </a:lnTo>
                  <a:lnTo>
                    <a:pt x="494" y="20"/>
                  </a:lnTo>
                  <a:lnTo>
                    <a:pt x="494" y="20"/>
                  </a:lnTo>
                  <a:lnTo>
                    <a:pt x="480" y="10"/>
                  </a:lnTo>
                  <a:lnTo>
                    <a:pt x="472" y="6"/>
                  </a:lnTo>
                  <a:lnTo>
                    <a:pt x="464" y="4"/>
                  </a:lnTo>
                  <a:lnTo>
                    <a:pt x="456" y="2"/>
                  </a:lnTo>
                  <a:lnTo>
                    <a:pt x="448" y="4"/>
                  </a:lnTo>
                  <a:lnTo>
                    <a:pt x="440" y="6"/>
                  </a:lnTo>
                  <a:lnTo>
                    <a:pt x="432" y="10"/>
                  </a:lnTo>
                  <a:lnTo>
                    <a:pt x="432" y="10"/>
                  </a:lnTo>
                  <a:lnTo>
                    <a:pt x="416" y="4"/>
                  </a:lnTo>
                  <a:lnTo>
                    <a:pt x="402" y="0"/>
                  </a:lnTo>
                  <a:lnTo>
                    <a:pt x="394" y="0"/>
                  </a:lnTo>
                  <a:lnTo>
                    <a:pt x="386" y="0"/>
                  </a:lnTo>
                  <a:lnTo>
                    <a:pt x="376" y="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56" y="14"/>
                  </a:lnTo>
                  <a:lnTo>
                    <a:pt x="350" y="14"/>
                  </a:lnTo>
                  <a:lnTo>
                    <a:pt x="344" y="16"/>
                  </a:lnTo>
                  <a:lnTo>
                    <a:pt x="338" y="18"/>
                  </a:lnTo>
                  <a:lnTo>
                    <a:pt x="338" y="18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16" y="26"/>
                  </a:lnTo>
                  <a:lnTo>
                    <a:pt x="310" y="28"/>
                  </a:lnTo>
                  <a:lnTo>
                    <a:pt x="304" y="34"/>
                  </a:lnTo>
                  <a:lnTo>
                    <a:pt x="304" y="34"/>
                  </a:lnTo>
                  <a:lnTo>
                    <a:pt x="290" y="48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46" y="92"/>
                  </a:lnTo>
                  <a:lnTo>
                    <a:pt x="234" y="110"/>
                  </a:lnTo>
                  <a:lnTo>
                    <a:pt x="224" y="132"/>
                  </a:lnTo>
                  <a:lnTo>
                    <a:pt x="216" y="160"/>
                  </a:lnTo>
                  <a:lnTo>
                    <a:pt x="216" y="160"/>
                  </a:lnTo>
                  <a:lnTo>
                    <a:pt x="210" y="186"/>
                  </a:lnTo>
                  <a:lnTo>
                    <a:pt x="206" y="206"/>
                  </a:lnTo>
                  <a:lnTo>
                    <a:pt x="204" y="214"/>
                  </a:lnTo>
                  <a:lnTo>
                    <a:pt x="204" y="224"/>
                  </a:lnTo>
                  <a:lnTo>
                    <a:pt x="206" y="23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10" y="262"/>
                  </a:lnTo>
                  <a:lnTo>
                    <a:pt x="212" y="278"/>
                  </a:lnTo>
                  <a:lnTo>
                    <a:pt x="216" y="290"/>
                  </a:lnTo>
                  <a:lnTo>
                    <a:pt x="220" y="300"/>
                  </a:lnTo>
                  <a:lnTo>
                    <a:pt x="220" y="300"/>
                  </a:lnTo>
                  <a:lnTo>
                    <a:pt x="222" y="312"/>
                  </a:lnTo>
                  <a:lnTo>
                    <a:pt x="224" y="324"/>
                  </a:lnTo>
                  <a:lnTo>
                    <a:pt x="234" y="346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42" y="360"/>
                  </a:lnTo>
                  <a:lnTo>
                    <a:pt x="250" y="368"/>
                  </a:lnTo>
                  <a:lnTo>
                    <a:pt x="250" y="368"/>
                  </a:lnTo>
                  <a:lnTo>
                    <a:pt x="254" y="392"/>
                  </a:lnTo>
                  <a:lnTo>
                    <a:pt x="258" y="406"/>
                  </a:lnTo>
                  <a:lnTo>
                    <a:pt x="264" y="418"/>
                  </a:lnTo>
                  <a:lnTo>
                    <a:pt x="264" y="418"/>
                  </a:lnTo>
                  <a:lnTo>
                    <a:pt x="270" y="426"/>
                  </a:lnTo>
                  <a:lnTo>
                    <a:pt x="278" y="430"/>
                  </a:lnTo>
                  <a:lnTo>
                    <a:pt x="288" y="436"/>
                  </a:lnTo>
                  <a:lnTo>
                    <a:pt x="288" y="436"/>
                  </a:lnTo>
                  <a:lnTo>
                    <a:pt x="290" y="452"/>
                  </a:lnTo>
                  <a:lnTo>
                    <a:pt x="292" y="454"/>
                  </a:lnTo>
                  <a:lnTo>
                    <a:pt x="292" y="454"/>
                  </a:lnTo>
                  <a:lnTo>
                    <a:pt x="294" y="480"/>
                  </a:lnTo>
                  <a:lnTo>
                    <a:pt x="294" y="494"/>
                  </a:lnTo>
                  <a:lnTo>
                    <a:pt x="294" y="510"/>
                  </a:lnTo>
                  <a:lnTo>
                    <a:pt x="294" y="510"/>
                  </a:lnTo>
                  <a:lnTo>
                    <a:pt x="280" y="518"/>
                  </a:lnTo>
                  <a:lnTo>
                    <a:pt x="266" y="530"/>
                  </a:lnTo>
                  <a:lnTo>
                    <a:pt x="254" y="544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14" y="572"/>
                  </a:lnTo>
                  <a:lnTo>
                    <a:pt x="186" y="588"/>
                  </a:lnTo>
                  <a:lnTo>
                    <a:pt x="138" y="616"/>
                  </a:lnTo>
                  <a:lnTo>
                    <a:pt x="138" y="616"/>
                  </a:lnTo>
                  <a:lnTo>
                    <a:pt x="22" y="684"/>
                  </a:lnTo>
                  <a:lnTo>
                    <a:pt x="22" y="684"/>
                  </a:lnTo>
                  <a:lnTo>
                    <a:pt x="10" y="724"/>
                  </a:lnTo>
                  <a:lnTo>
                    <a:pt x="2" y="758"/>
                  </a:lnTo>
                  <a:lnTo>
                    <a:pt x="0" y="774"/>
                  </a:lnTo>
                  <a:lnTo>
                    <a:pt x="0" y="788"/>
                  </a:lnTo>
                  <a:lnTo>
                    <a:pt x="898" y="788"/>
                  </a:lnTo>
                  <a:lnTo>
                    <a:pt x="898" y="788"/>
                  </a:lnTo>
                  <a:lnTo>
                    <a:pt x="882" y="738"/>
                  </a:lnTo>
                  <a:lnTo>
                    <a:pt x="870" y="696"/>
                  </a:lnTo>
                  <a:lnTo>
                    <a:pt x="856" y="660"/>
                  </a:lnTo>
                  <a:lnTo>
                    <a:pt x="856" y="660"/>
                  </a:lnTo>
                  <a:close/>
                  <a:moveTo>
                    <a:pt x="592" y="258"/>
                  </a:moveTo>
                  <a:lnTo>
                    <a:pt x="592" y="258"/>
                  </a:lnTo>
                  <a:lnTo>
                    <a:pt x="596" y="258"/>
                  </a:lnTo>
                  <a:lnTo>
                    <a:pt x="596" y="264"/>
                  </a:lnTo>
                  <a:lnTo>
                    <a:pt x="592" y="270"/>
                  </a:lnTo>
                  <a:lnTo>
                    <a:pt x="592" y="272"/>
                  </a:lnTo>
                  <a:lnTo>
                    <a:pt x="592" y="272"/>
                  </a:lnTo>
                  <a:lnTo>
                    <a:pt x="588" y="300"/>
                  </a:lnTo>
                  <a:lnTo>
                    <a:pt x="586" y="316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8" y="336"/>
                  </a:lnTo>
                  <a:lnTo>
                    <a:pt x="568" y="340"/>
                  </a:lnTo>
                  <a:lnTo>
                    <a:pt x="568" y="340"/>
                  </a:lnTo>
                  <a:lnTo>
                    <a:pt x="572" y="296"/>
                  </a:lnTo>
                  <a:lnTo>
                    <a:pt x="572" y="296"/>
                  </a:lnTo>
                  <a:lnTo>
                    <a:pt x="572" y="280"/>
                  </a:lnTo>
                  <a:lnTo>
                    <a:pt x="568" y="260"/>
                  </a:lnTo>
                  <a:lnTo>
                    <a:pt x="568" y="260"/>
                  </a:lnTo>
                  <a:lnTo>
                    <a:pt x="592" y="258"/>
                  </a:lnTo>
                  <a:lnTo>
                    <a:pt x="592" y="258"/>
                  </a:lnTo>
                  <a:close/>
                  <a:moveTo>
                    <a:pt x="520" y="280"/>
                  </a:moveTo>
                  <a:lnTo>
                    <a:pt x="520" y="280"/>
                  </a:lnTo>
                  <a:lnTo>
                    <a:pt x="520" y="278"/>
                  </a:lnTo>
                  <a:lnTo>
                    <a:pt x="524" y="274"/>
                  </a:lnTo>
                  <a:lnTo>
                    <a:pt x="534" y="268"/>
                  </a:lnTo>
                  <a:lnTo>
                    <a:pt x="548" y="264"/>
                  </a:lnTo>
                  <a:lnTo>
                    <a:pt x="562" y="260"/>
                  </a:lnTo>
                  <a:lnTo>
                    <a:pt x="562" y="260"/>
                  </a:lnTo>
                  <a:lnTo>
                    <a:pt x="566" y="280"/>
                  </a:lnTo>
                  <a:lnTo>
                    <a:pt x="566" y="296"/>
                  </a:lnTo>
                  <a:lnTo>
                    <a:pt x="566" y="296"/>
                  </a:lnTo>
                  <a:lnTo>
                    <a:pt x="564" y="318"/>
                  </a:lnTo>
                  <a:lnTo>
                    <a:pt x="562" y="342"/>
                  </a:lnTo>
                  <a:lnTo>
                    <a:pt x="562" y="342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44" y="346"/>
                  </a:lnTo>
                  <a:lnTo>
                    <a:pt x="544" y="346"/>
                  </a:lnTo>
                  <a:lnTo>
                    <a:pt x="536" y="344"/>
                  </a:lnTo>
                  <a:lnTo>
                    <a:pt x="532" y="340"/>
                  </a:lnTo>
                  <a:lnTo>
                    <a:pt x="532" y="340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24" y="328"/>
                  </a:lnTo>
                  <a:lnTo>
                    <a:pt x="520" y="312"/>
                  </a:lnTo>
                  <a:lnTo>
                    <a:pt x="518" y="296"/>
                  </a:lnTo>
                  <a:lnTo>
                    <a:pt x="518" y="288"/>
                  </a:lnTo>
                  <a:lnTo>
                    <a:pt x="520" y="280"/>
                  </a:lnTo>
                  <a:lnTo>
                    <a:pt x="520" y="280"/>
                  </a:lnTo>
                  <a:close/>
                  <a:moveTo>
                    <a:pt x="338" y="244"/>
                  </a:moveTo>
                  <a:lnTo>
                    <a:pt x="338" y="244"/>
                  </a:lnTo>
                  <a:lnTo>
                    <a:pt x="342" y="240"/>
                  </a:lnTo>
                  <a:lnTo>
                    <a:pt x="344" y="236"/>
                  </a:lnTo>
                  <a:lnTo>
                    <a:pt x="344" y="230"/>
                  </a:lnTo>
                  <a:lnTo>
                    <a:pt x="342" y="226"/>
                  </a:lnTo>
                  <a:lnTo>
                    <a:pt x="336" y="214"/>
                  </a:lnTo>
                  <a:lnTo>
                    <a:pt x="332" y="206"/>
                  </a:lnTo>
                  <a:lnTo>
                    <a:pt x="332" y="206"/>
                  </a:lnTo>
                  <a:lnTo>
                    <a:pt x="328" y="198"/>
                  </a:lnTo>
                  <a:lnTo>
                    <a:pt x="326" y="188"/>
                  </a:lnTo>
                  <a:lnTo>
                    <a:pt x="328" y="184"/>
                  </a:lnTo>
                  <a:lnTo>
                    <a:pt x="330" y="178"/>
                  </a:lnTo>
                  <a:lnTo>
                    <a:pt x="336" y="172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62" y="164"/>
                  </a:lnTo>
                  <a:lnTo>
                    <a:pt x="374" y="160"/>
                  </a:lnTo>
                  <a:lnTo>
                    <a:pt x="386" y="156"/>
                  </a:lnTo>
                  <a:lnTo>
                    <a:pt x="386" y="156"/>
                  </a:lnTo>
                  <a:lnTo>
                    <a:pt x="430" y="158"/>
                  </a:lnTo>
                  <a:lnTo>
                    <a:pt x="454" y="160"/>
                  </a:lnTo>
                  <a:lnTo>
                    <a:pt x="464" y="160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6" y="158"/>
                  </a:lnTo>
                  <a:lnTo>
                    <a:pt x="482" y="158"/>
                  </a:lnTo>
                  <a:lnTo>
                    <a:pt x="492" y="154"/>
                  </a:lnTo>
                  <a:lnTo>
                    <a:pt x="502" y="148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8" y="144"/>
                  </a:lnTo>
                  <a:lnTo>
                    <a:pt x="526" y="142"/>
                  </a:lnTo>
                  <a:lnTo>
                    <a:pt x="526" y="142"/>
                  </a:lnTo>
                  <a:lnTo>
                    <a:pt x="536" y="152"/>
                  </a:lnTo>
                  <a:lnTo>
                    <a:pt x="534" y="154"/>
                  </a:lnTo>
                  <a:lnTo>
                    <a:pt x="534" y="154"/>
                  </a:lnTo>
                  <a:lnTo>
                    <a:pt x="546" y="190"/>
                  </a:lnTo>
                  <a:lnTo>
                    <a:pt x="554" y="218"/>
                  </a:lnTo>
                  <a:lnTo>
                    <a:pt x="560" y="248"/>
                  </a:lnTo>
                  <a:lnTo>
                    <a:pt x="560" y="248"/>
                  </a:lnTo>
                  <a:lnTo>
                    <a:pt x="544" y="252"/>
                  </a:lnTo>
                  <a:lnTo>
                    <a:pt x="530" y="256"/>
                  </a:lnTo>
                  <a:lnTo>
                    <a:pt x="518" y="264"/>
                  </a:lnTo>
                  <a:lnTo>
                    <a:pt x="510" y="272"/>
                  </a:lnTo>
                  <a:lnTo>
                    <a:pt x="510" y="272"/>
                  </a:lnTo>
                  <a:lnTo>
                    <a:pt x="482" y="276"/>
                  </a:lnTo>
                  <a:lnTo>
                    <a:pt x="482" y="276"/>
                  </a:lnTo>
                  <a:lnTo>
                    <a:pt x="478" y="272"/>
                  </a:lnTo>
                  <a:lnTo>
                    <a:pt x="470" y="270"/>
                  </a:lnTo>
                  <a:lnTo>
                    <a:pt x="462" y="268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20" y="270"/>
                  </a:lnTo>
                  <a:lnTo>
                    <a:pt x="390" y="274"/>
                  </a:lnTo>
                  <a:lnTo>
                    <a:pt x="364" y="280"/>
                  </a:lnTo>
                  <a:lnTo>
                    <a:pt x="344" y="286"/>
                  </a:lnTo>
                  <a:lnTo>
                    <a:pt x="340" y="286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04" y="274"/>
                  </a:lnTo>
                  <a:lnTo>
                    <a:pt x="304" y="274"/>
                  </a:lnTo>
                  <a:lnTo>
                    <a:pt x="306" y="270"/>
                  </a:lnTo>
                  <a:lnTo>
                    <a:pt x="310" y="264"/>
                  </a:lnTo>
                  <a:lnTo>
                    <a:pt x="318" y="256"/>
                  </a:lnTo>
                  <a:lnTo>
                    <a:pt x="338" y="244"/>
                  </a:lnTo>
                  <a:lnTo>
                    <a:pt x="338" y="244"/>
                  </a:lnTo>
                  <a:close/>
                  <a:moveTo>
                    <a:pt x="352" y="304"/>
                  </a:moveTo>
                  <a:lnTo>
                    <a:pt x="352" y="296"/>
                  </a:lnTo>
                  <a:lnTo>
                    <a:pt x="352" y="296"/>
                  </a:lnTo>
                  <a:lnTo>
                    <a:pt x="372" y="290"/>
                  </a:lnTo>
                  <a:lnTo>
                    <a:pt x="396" y="286"/>
                  </a:lnTo>
                  <a:lnTo>
                    <a:pt x="424" y="282"/>
                  </a:lnTo>
                  <a:lnTo>
                    <a:pt x="448" y="280"/>
                  </a:lnTo>
                  <a:lnTo>
                    <a:pt x="448" y="280"/>
                  </a:lnTo>
                  <a:lnTo>
                    <a:pt x="460" y="280"/>
                  </a:lnTo>
                  <a:lnTo>
                    <a:pt x="468" y="282"/>
                  </a:lnTo>
                  <a:lnTo>
                    <a:pt x="472" y="284"/>
                  </a:lnTo>
                  <a:lnTo>
                    <a:pt x="474" y="284"/>
                  </a:lnTo>
                  <a:lnTo>
                    <a:pt x="474" y="284"/>
                  </a:lnTo>
                  <a:lnTo>
                    <a:pt x="474" y="292"/>
                  </a:lnTo>
                  <a:lnTo>
                    <a:pt x="474" y="300"/>
                  </a:lnTo>
                  <a:lnTo>
                    <a:pt x="468" y="316"/>
                  </a:lnTo>
                  <a:lnTo>
                    <a:pt x="458" y="332"/>
                  </a:lnTo>
                  <a:lnTo>
                    <a:pt x="446" y="346"/>
                  </a:lnTo>
                  <a:lnTo>
                    <a:pt x="446" y="346"/>
                  </a:lnTo>
                  <a:lnTo>
                    <a:pt x="444" y="348"/>
                  </a:lnTo>
                  <a:lnTo>
                    <a:pt x="444" y="348"/>
                  </a:lnTo>
                  <a:lnTo>
                    <a:pt x="440" y="352"/>
                  </a:lnTo>
                  <a:lnTo>
                    <a:pt x="432" y="356"/>
                  </a:lnTo>
                  <a:lnTo>
                    <a:pt x="424" y="360"/>
                  </a:lnTo>
                  <a:lnTo>
                    <a:pt x="410" y="364"/>
                  </a:lnTo>
                  <a:lnTo>
                    <a:pt x="410" y="364"/>
                  </a:lnTo>
                  <a:lnTo>
                    <a:pt x="380" y="368"/>
                  </a:lnTo>
                  <a:lnTo>
                    <a:pt x="380" y="368"/>
                  </a:lnTo>
                  <a:lnTo>
                    <a:pt x="372" y="366"/>
                  </a:lnTo>
                  <a:lnTo>
                    <a:pt x="366" y="364"/>
                  </a:lnTo>
                  <a:lnTo>
                    <a:pt x="364" y="362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60" y="350"/>
                  </a:lnTo>
                  <a:lnTo>
                    <a:pt x="358" y="338"/>
                  </a:lnTo>
                  <a:lnTo>
                    <a:pt x="356" y="310"/>
                  </a:lnTo>
                  <a:lnTo>
                    <a:pt x="356" y="308"/>
                  </a:lnTo>
                  <a:lnTo>
                    <a:pt x="352" y="304"/>
                  </a:lnTo>
                  <a:close/>
                  <a:moveTo>
                    <a:pt x="242" y="348"/>
                  </a:moveTo>
                  <a:lnTo>
                    <a:pt x="240" y="344"/>
                  </a:lnTo>
                  <a:lnTo>
                    <a:pt x="240" y="344"/>
                  </a:lnTo>
                  <a:lnTo>
                    <a:pt x="232" y="330"/>
                  </a:lnTo>
                  <a:lnTo>
                    <a:pt x="228" y="312"/>
                  </a:lnTo>
                  <a:lnTo>
                    <a:pt x="226" y="304"/>
                  </a:lnTo>
                  <a:lnTo>
                    <a:pt x="226" y="296"/>
                  </a:lnTo>
                  <a:lnTo>
                    <a:pt x="228" y="288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8" y="276"/>
                  </a:lnTo>
                  <a:lnTo>
                    <a:pt x="242" y="272"/>
                  </a:lnTo>
                  <a:lnTo>
                    <a:pt x="248" y="270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62" y="272"/>
                  </a:lnTo>
                  <a:lnTo>
                    <a:pt x="270" y="276"/>
                  </a:lnTo>
                  <a:lnTo>
                    <a:pt x="278" y="282"/>
                  </a:lnTo>
                  <a:lnTo>
                    <a:pt x="284" y="290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90" y="300"/>
                  </a:lnTo>
                  <a:lnTo>
                    <a:pt x="294" y="314"/>
                  </a:lnTo>
                  <a:lnTo>
                    <a:pt x="294" y="328"/>
                  </a:lnTo>
                  <a:lnTo>
                    <a:pt x="308" y="336"/>
                  </a:lnTo>
                  <a:lnTo>
                    <a:pt x="308" y="336"/>
                  </a:lnTo>
                  <a:lnTo>
                    <a:pt x="304" y="288"/>
                  </a:lnTo>
                  <a:lnTo>
                    <a:pt x="340" y="304"/>
                  </a:lnTo>
                  <a:lnTo>
                    <a:pt x="338" y="308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6" y="338"/>
                  </a:lnTo>
                  <a:lnTo>
                    <a:pt x="348" y="354"/>
                  </a:lnTo>
                  <a:lnTo>
                    <a:pt x="352" y="366"/>
                  </a:lnTo>
                  <a:lnTo>
                    <a:pt x="352" y="366"/>
                  </a:lnTo>
                  <a:lnTo>
                    <a:pt x="356" y="372"/>
                  </a:lnTo>
                  <a:lnTo>
                    <a:pt x="362" y="376"/>
                  </a:lnTo>
                  <a:lnTo>
                    <a:pt x="370" y="378"/>
                  </a:lnTo>
                  <a:lnTo>
                    <a:pt x="380" y="380"/>
                  </a:lnTo>
                  <a:lnTo>
                    <a:pt x="380" y="380"/>
                  </a:lnTo>
                  <a:lnTo>
                    <a:pt x="394" y="378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28" y="372"/>
                  </a:lnTo>
                  <a:lnTo>
                    <a:pt x="440" y="368"/>
                  </a:lnTo>
                  <a:lnTo>
                    <a:pt x="446" y="362"/>
                  </a:lnTo>
                  <a:lnTo>
                    <a:pt x="452" y="358"/>
                  </a:lnTo>
                  <a:lnTo>
                    <a:pt x="452" y="358"/>
                  </a:lnTo>
                  <a:lnTo>
                    <a:pt x="454" y="354"/>
                  </a:lnTo>
                  <a:lnTo>
                    <a:pt x="454" y="354"/>
                  </a:lnTo>
                  <a:lnTo>
                    <a:pt x="466" y="344"/>
                  </a:lnTo>
                  <a:lnTo>
                    <a:pt x="476" y="328"/>
                  </a:lnTo>
                  <a:lnTo>
                    <a:pt x="484" y="312"/>
                  </a:lnTo>
                  <a:lnTo>
                    <a:pt x="488" y="294"/>
                  </a:lnTo>
                  <a:lnTo>
                    <a:pt x="488" y="294"/>
                  </a:lnTo>
                  <a:lnTo>
                    <a:pt x="496" y="292"/>
                  </a:lnTo>
                  <a:lnTo>
                    <a:pt x="506" y="292"/>
                  </a:lnTo>
                  <a:lnTo>
                    <a:pt x="506" y="292"/>
                  </a:lnTo>
                  <a:lnTo>
                    <a:pt x="506" y="308"/>
                  </a:lnTo>
                  <a:lnTo>
                    <a:pt x="510" y="322"/>
                  </a:lnTo>
                  <a:lnTo>
                    <a:pt x="516" y="336"/>
                  </a:lnTo>
                  <a:lnTo>
                    <a:pt x="522" y="346"/>
                  </a:lnTo>
                  <a:lnTo>
                    <a:pt x="522" y="346"/>
                  </a:lnTo>
                  <a:lnTo>
                    <a:pt x="522" y="348"/>
                  </a:lnTo>
                  <a:lnTo>
                    <a:pt x="522" y="348"/>
                  </a:lnTo>
                  <a:lnTo>
                    <a:pt x="526" y="350"/>
                  </a:lnTo>
                  <a:lnTo>
                    <a:pt x="530" y="354"/>
                  </a:lnTo>
                  <a:lnTo>
                    <a:pt x="536" y="356"/>
                  </a:lnTo>
                  <a:lnTo>
                    <a:pt x="544" y="358"/>
                  </a:lnTo>
                  <a:lnTo>
                    <a:pt x="544" y="358"/>
                  </a:lnTo>
                  <a:lnTo>
                    <a:pt x="552" y="358"/>
                  </a:lnTo>
                  <a:lnTo>
                    <a:pt x="552" y="358"/>
                  </a:lnTo>
                  <a:lnTo>
                    <a:pt x="560" y="356"/>
                  </a:lnTo>
                  <a:lnTo>
                    <a:pt x="560" y="356"/>
                  </a:lnTo>
                  <a:lnTo>
                    <a:pt x="554" y="390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36" y="466"/>
                  </a:lnTo>
                  <a:lnTo>
                    <a:pt x="536" y="466"/>
                  </a:lnTo>
                  <a:lnTo>
                    <a:pt x="524" y="516"/>
                  </a:lnTo>
                  <a:lnTo>
                    <a:pt x="524" y="516"/>
                  </a:lnTo>
                  <a:lnTo>
                    <a:pt x="522" y="518"/>
                  </a:lnTo>
                  <a:lnTo>
                    <a:pt x="516" y="522"/>
                  </a:lnTo>
                  <a:lnTo>
                    <a:pt x="500" y="526"/>
                  </a:lnTo>
                  <a:lnTo>
                    <a:pt x="480" y="530"/>
                  </a:lnTo>
                  <a:lnTo>
                    <a:pt x="470" y="530"/>
                  </a:lnTo>
                  <a:lnTo>
                    <a:pt x="464" y="528"/>
                  </a:lnTo>
                  <a:lnTo>
                    <a:pt x="464" y="528"/>
                  </a:lnTo>
                  <a:lnTo>
                    <a:pt x="436" y="518"/>
                  </a:lnTo>
                  <a:lnTo>
                    <a:pt x="414" y="506"/>
                  </a:lnTo>
                  <a:lnTo>
                    <a:pt x="414" y="506"/>
                  </a:lnTo>
                  <a:lnTo>
                    <a:pt x="394" y="494"/>
                  </a:lnTo>
                  <a:lnTo>
                    <a:pt x="376" y="486"/>
                  </a:lnTo>
                  <a:lnTo>
                    <a:pt x="376" y="486"/>
                  </a:lnTo>
                  <a:lnTo>
                    <a:pt x="364" y="478"/>
                  </a:lnTo>
                  <a:lnTo>
                    <a:pt x="352" y="470"/>
                  </a:lnTo>
                  <a:lnTo>
                    <a:pt x="342" y="462"/>
                  </a:lnTo>
                  <a:lnTo>
                    <a:pt x="332" y="450"/>
                  </a:lnTo>
                  <a:lnTo>
                    <a:pt x="324" y="436"/>
                  </a:lnTo>
                  <a:lnTo>
                    <a:pt x="316" y="416"/>
                  </a:lnTo>
                  <a:lnTo>
                    <a:pt x="310" y="390"/>
                  </a:lnTo>
                  <a:lnTo>
                    <a:pt x="302" y="358"/>
                  </a:lnTo>
                  <a:lnTo>
                    <a:pt x="296" y="360"/>
                  </a:lnTo>
                  <a:lnTo>
                    <a:pt x="296" y="360"/>
                  </a:lnTo>
                  <a:lnTo>
                    <a:pt x="298" y="364"/>
                  </a:lnTo>
                  <a:lnTo>
                    <a:pt x="298" y="364"/>
                  </a:lnTo>
                  <a:lnTo>
                    <a:pt x="290" y="370"/>
                  </a:lnTo>
                  <a:lnTo>
                    <a:pt x="284" y="374"/>
                  </a:lnTo>
                  <a:lnTo>
                    <a:pt x="278" y="372"/>
                  </a:lnTo>
                  <a:lnTo>
                    <a:pt x="276" y="372"/>
                  </a:lnTo>
                  <a:lnTo>
                    <a:pt x="276" y="372"/>
                  </a:lnTo>
                  <a:lnTo>
                    <a:pt x="266" y="370"/>
                  </a:lnTo>
                  <a:lnTo>
                    <a:pt x="256" y="364"/>
                  </a:lnTo>
                  <a:lnTo>
                    <a:pt x="248" y="358"/>
                  </a:lnTo>
                  <a:lnTo>
                    <a:pt x="242" y="348"/>
                  </a:lnTo>
                  <a:lnTo>
                    <a:pt x="242" y="348"/>
                  </a:lnTo>
                  <a:close/>
                  <a:moveTo>
                    <a:pt x="408" y="758"/>
                  </a:moveTo>
                  <a:lnTo>
                    <a:pt x="408" y="758"/>
                  </a:lnTo>
                  <a:lnTo>
                    <a:pt x="372" y="730"/>
                  </a:lnTo>
                  <a:lnTo>
                    <a:pt x="342" y="706"/>
                  </a:lnTo>
                  <a:lnTo>
                    <a:pt x="318" y="686"/>
                  </a:lnTo>
                  <a:lnTo>
                    <a:pt x="302" y="668"/>
                  </a:lnTo>
                  <a:lnTo>
                    <a:pt x="290" y="654"/>
                  </a:lnTo>
                  <a:lnTo>
                    <a:pt x="282" y="642"/>
                  </a:lnTo>
                  <a:lnTo>
                    <a:pt x="276" y="632"/>
                  </a:lnTo>
                  <a:lnTo>
                    <a:pt x="274" y="622"/>
                  </a:lnTo>
                  <a:lnTo>
                    <a:pt x="274" y="622"/>
                  </a:lnTo>
                  <a:lnTo>
                    <a:pt x="274" y="604"/>
                  </a:lnTo>
                  <a:lnTo>
                    <a:pt x="278" y="582"/>
                  </a:lnTo>
                  <a:lnTo>
                    <a:pt x="284" y="562"/>
                  </a:lnTo>
                  <a:lnTo>
                    <a:pt x="288" y="544"/>
                  </a:lnTo>
                  <a:lnTo>
                    <a:pt x="292" y="544"/>
                  </a:lnTo>
                  <a:lnTo>
                    <a:pt x="292" y="544"/>
                  </a:lnTo>
                  <a:lnTo>
                    <a:pt x="296" y="532"/>
                  </a:lnTo>
                  <a:lnTo>
                    <a:pt x="298" y="518"/>
                  </a:lnTo>
                  <a:lnTo>
                    <a:pt x="300" y="494"/>
                  </a:lnTo>
                  <a:lnTo>
                    <a:pt x="300" y="472"/>
                  </a:lnTo>
                  <a:lnTo>
                    <a:pt x="298" y="454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4" y="376"/>
                  </a:lnTo>
                  <a:lnTo>
                    <a:pt x="298" y="372"/>
                  </a:lnTo>
                  <a:lnTo>
                    <a:pt x="298" y="372"/>
                  </a:lnTo>
                  <a:lnTo>
                    <a:pt x="306" y="402"/>
                  </a:lnTo>
                  <a:lnTo>
                    <a:pt x="312" y="426"/>
                  </a:lnTo>
                  <a:lnTo>
                    <a:pt x="320" y="444"/>
                  </a:lnTo>
                  <a:lnTo>
                    <a:pt x="328" y="458"/>
                  </a:lnTo>
                  <a:lnTo>
                    <a:pt x="338" y="468"/>
                  </a:lnTo>
                  <a:lnTo>
                    <a:pt x="348" y="476"/>
                  </a:lnTo>
                  <a:lnTo>
                    <a:pt x="374" y="492"/>
                  </a:lnTo>
                  <a:lnTo>
                    <a:pt x="374" y="492"/>
                  </a:lnTo>
                  <a:lnTo>
                    <a:pt x="390" y="500"/>
                  </a:lnTo>
                  <a:lnTo>
                    <a:pt x="410" y="512"/>
                  </a:lnTo>
                  <a:lnTo>
                    <a:pt x="410" y="512"/>
                  </a:lnTo>
                  <a:lnTo>
                    <a:pt x="434" y="524"/>
                  </a:lnTo>
                  <a:lnTo>
                    <a:pt x="462" y="534"/>
                  </a:lnTo>
                  <a:lnTo>
                    <a:pt x="462" y="534"/>
                  </a:lnTo>
                  <a:lnTo>
                    <a:pt x="474" y="536"/>
                  </a:lnTo>
                  <a:lnTo>
                    <a:pt x="474" y="536"/>
                  </a:lnTo>
                  <a:lnTo>
                    <a:pt x="492" y="534"/>
                  </a:lnTo>
                  <a:lnTo>
                    <a:pt x="508" y="530"/>
                  </a:lnTo>
                  <a:lnTo>
                    <a:pt x="522" y="524"/>
                  </a:lnTo>
                  <a:lnTo>
                    <a:pt x="526" y="522"/>
                  </a:lnTo>
                  <a:lnTo>
                    <a:pt x="530" y="518"/>
                  </a:lnTo>
                  <a:lnTo>
                    <a:pt x="530" y="518"/>
                  </a:lnTo>
                  <a:lnTo>
                    <a:pt x="530" y="512"/>
                  </a:lnTo>
                  <a:lnTo>
                    <a:pt x="530" y="512"/>
                  </a:lnTo>
                  <a:lnTo>
                    <a:pt x="530" y="558"/>
                  </a:lnTo>
                  <a:lnTo>
                    <a:pt x="532" y="582"/>
                  </a:lnTo>
                  <a:lnTo>
                    <a:pt x="534" y="606"/>
                  </a:lnTo>
                  <a:lnTo>
                    <a:pt x="534" y="606"/>
                  </a:lnTo>
                  <a:lnTo>
                    <a:pt x="534" y="614"/>
                  </a:lnTo>
                  <a:lnTo>
                    <a:pt x="534" y="622"/>
                  </a:lnTo>
                  <a:lnTo>
                    <a:pt x="526" y="642"/>
                  </a:lnTo>
                  <a:lnTo>
                    <a:pt x="514" y="664"/>
                  </a:lnTo>
                  <a:lnTo>
                    <a:pt x="498" y="688"/>
                  </a:lnTo>
                  <a:lnTo>
                    <a:pt x="478" y="710"/>
                  </a:lnTo>
                  <a:lnTo>
                    <a:pt x="456" y="730"/>
                  </a:lnTo>
                  <a:lnTo>
                    <a:pt x="432" y="748"/>
                  </a:lnTo>
                  <a:lnTo>
                    <a:pt x="420" y="754"/>
                  </a:lnTo>
                  <a:lnTo>
                    <a:pt x="408" y="758"/>
                  </a:lnTo>
                  <a:lnTo>
                    <a:pt x="408" y="758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ide-Rectangle 13">
              <a:extLst>
                <a:ext uri="{FF2B5EF4-FFF2-40B4-BE49-F238E27FC236}">
                  <a16:creationId xmlns:a16="http://schemas.microsoft.com/office/drawing/2014/main" xmlns="" id="{5D46E42D-3F14-4D43-B245-A57624FFC035}"/>
                </a:ext>
              </a:extLst>
            </p:cNvPr>
            <p:cNvSpPr/>
            <p:nvPr/>
          </p:nvSpPr>
          <p:spPr>
            <a:xfrm>
              <a:off x="1222200" y="3719997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2000" b="1" noProof="1">
                  <a:solidFill>
                    <a:schemeClr val="accent1">
                      <a:lumMod val="100000"/>
                    </a:schemeClr>
                  </a:solidFill>
                </a:rPr>
                <a:t>张森</a:t>
              </a:r>
            </a:p>
          </p:txBody>
        </p:sp>
        <p:sp>
          <p:nvSpPr>
            <p:cNvPr id="16" name="ïşḻïďê-矩形: 圆角 12">
              <a:extLst>
                <a:ext uri="{FF2B5EF4-FFF2-40B4-BE49-F238E27FC236}">
                  <a16:creationId xmlns:a16="http://schemas.microsoft.com/office/drawing/2014/main" xmlns="" id="{E507BA95-C433-4EA3-A695-BFB42954540B}"/>
                </a:ext>
              </a:extLst>
            </p:cNvPr>
            <p:cNvSpPr/>
            <p:nvPr/>
          </p:nvSpPr>
          <p:spPr>
            <a:xfrm>
              <a:off x="5136417" y="1767866"/>
              <a:ext cx="1860468" cy="18107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7" name="ïşḻïďê-Straight Connector 16">
              <a:extLst>
                <a:ext uri="{FF2B5EF4-FFF2-40B4-BE49-F238E27FC236}">
                  <a16:creationId xmlns:a16="http://schemas.microsoft.com/office/drawing/2014/main" xmlns="" id="{D7CBE5CF-112B-4E50-955A-3269C94A68D5}"/>
                </a:ext>
              </a:extLst>
            </p:cNvPr>
            <p:cNvCxnSpPr/>
            <p:nvPr/>
          </p:nvCxnSpPr>
          <p:spPr>
            <a:xfrm flipH="1">
              <a:off x="5136334" y="4174267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ïşḻïďê-任意多边形: 形状 17">
              <a:extLst>
                <a:ext uri="{FF2B5EF4-FFF2-40B4-BE49-F238E27FC236}">
                  <a16:creationId xmlns:a16="http://schemas.microsoft.com/office/drawing/2014/main" xmlns="" id="{EE940654-EFF0-4721-A6AC-7FF57F8F53A0}"/>
                </a:ext>
              </a:extLst>
            </p:cNvPr>
            <p:cNvSpPr/>
            <p:nvPr/>
          </p:nvSpPr>
          <p:spPr>
            <a:xfrm rot="18914935">
              <a:off x="5986972" y="4118832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şḻïďê-任意多边形: 形状 18">
              <a:extLst>
                <a:ext uri="{FF2B5EF4-FFF2-40B4-BE49-F238E27FC236}">
                  <a16:creationId xmlns:a16="http://schemas.microsoft.com/office/drawing/2014/main" xmlns="" id="{103956EC-A2DB-4922-BD02-2860332ACDF6}"/>
                </a:ext>
              </a:extLst>
            </p:cNvPr>
            <p:cNvSpPr/>
            <p:nvPr/>
          </p:nvSpPr>
          <p:spPr>
            <a:xfrm rot="2703745">
              <a:off x="6103091" y="4117968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0" name="ïşḻïďê-Straight Connector 19">
              <a:extLst>
                <a:ext uri="{FF2B5EF4-FFF2-40B4-BE49-F238E27FC236}">
                  <a16:creationId xmlns:a16="http://schemas.microsoft.com/office/drawing/2014/main" xmlns="" id="{13C4B1DE-F8A4-4F4F-9299-814717A9D008}"/>
                </a:ext>
              </a:extLst>
            </p:cNvPr>
            <p:cNvCxnSpPr/>
            <p:nvPr/>
          </p:nvCxnSpPr>
          <p:spPr>
            <a:xfrm flipH="1">
              <a:off x="6229490" y="4174268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ïşḻïďê-Rectangle 21">
              <a:extLst>
                <a:ext uri="{FF2B5EF4-FFF2-40B4-BE49-F238E27FC236}">
                  <a16:creationId xmlns:a16="http://schemas.microsoft.com/office/drawing/2014/main" xmlns="" id="{93D7743D-F3C1-4E86-B2BA-179E72D4FD94}"/>
                </a:ext>
              </a:extLst>
            </p:cNvPr>
            <p:cNvSpPr/>
            <p:nvPr/>
          </p:nvSpPr>
          <p:spPr>
            <a:xfrm>
              <a:off x="5127298" y="3719996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2000" b="1" noProof="1" smtClean="0">
                  <a:solidFill>
                    <a:schemeClr val="accent2">
                      <a:lumMod val="100000"/>
                    </a:schemeClr>
                  </a:solidFill>
                </a:rPr>
                <a:t>闻蔷</a:t>
              </a:r>
              <a:endParaRPr lang="zh-CN" altLang="en-US" sz="2000" b="1" noProof="1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32" name="ïşḻïďê-矩形: 圆角 32">
              <a:extLst>
                <a:ext uri="{FF2B5EF4-FFF2-40B4-BE49-F238E27FC236}">
                  <a16:creationId xmlns:a16="http://schemas.microsoft.com/office/drawing/2014/main" xmlns="" id="{057F3423-BD53-4964-BFF6-5B784FCA5469}"/>
                </a:ext>
              </a:extLst>
            </p:cNvPr>
            <p:cNvSpPr/>
            <p:nvPr/>
          </p:nvSpPr>
          <p:spPr>
            <a:xfrm>
              <a:off x="9118462" y="1767866"/>
              <a:ext cx="1860468" cy="18107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33" name="ïşḻïďê-Straight Connector 32">
              <a:extLst>
                <a:ext uri="{FF2B5EF4-FFF2-40B4-BE49-F238E27FC236}">
                  <a16:creationId xmlns:a16="http://schemas.microsoft.com/office/drawing/2014/main" xmlns="" id="{2015FFBC-3E22-48BC-A815-97A9B8E2831A}"/>
                </a:ext>
              </a:extLst>
            </p:cNvPr>
            <p:cNvCxnSpPr/>
            <p:nvPr/>
          </p:nvCxnSpPr>
          <p:spPr>
            <a:xfrm flipH="1">
              <a:off x="9118379" y="4174267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ïşḻïďê-任意多边形: 形状 37">
              <a:extLst>
                <a:ext uri="{FF2B5EF4-FFF2-40B4-BE49-F238E27FC236}">
                  <a16:creationId xmlns:a16="http://schemas.microsoft.com/office/drawing/2014/main" xmlns="" id="{DC1ABB2B-6C09-4172-A872-9F04D36FDB52}"/>
                </a:ext>
              </a:extLst>
            </p:cNvPr>
            <p:cNvSpPr/>
            <p:nvPr/>
          </p:nvSpPr>
          <p:spPr>
            <a:xfrm rot="18914935">
              <a:off x="9969017" y="4118832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şḻïďê-任意多边形: 形状 38">
              <a:extLst>
                <a:ext uri="{FF2B5EF4-FFF2-40B4-BE49-F238E27FC236}">
                  <a16:creationId xmlns:a16="http://schemas.microsoft.com/office/drawing/2014/main" xmlns="" id="{8A4ACC2F-8020-4D65-914E-8ED97CC74D3F}"/>
                </a:ext>
              </a:extLst>
            </p:cNvPr>
            <p:cNvSpPr/>
            <p:nvPr/>
          </p:nvSpPr>
          <p:spPr>
            <a:xfrm rot="2703745">
              <a:off x="10085136" y="4117968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36" name="ïşḻïďê-Straight Connector 35">
              <a:extLst>
                <a:ext uri="{FF2B5EF4-FFF2-40B4-BE49-F238E27FC236}">
                  <a16:creationId xmlns:a16="http://schemas.microsoft.com/office/drawing/2014/main" xmlns="" id="{3019B23C-59B5-4BC2-90F9-4BF5E826ED5E}"/>
                </a:ext>
              </a:extLst>
            </p:cNvPr>
            <p:cNvCxnSpPr/>
            <p:nvPr/>
          </p:nvCxnSpPr>
          <p:spPr>
            <a:xfrm flipH="1">
              <a:off x="10211535" y="4174268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şḻïďê-Rectangle 37">
              <a:extLst>
                <a:ext uri="{FF2B5EF4-FFF2-40B4-BE49-F238E27FC236}">
                  <a16:creationId xmlns:a16="http://schemas.microsoft.com/office/drawing/2014/main" xmlns="" id="{6FB354A6-D307-47C8-8898-4D863FB194A9}"/>
                </a:ext>
              </a:extLst>
            </p:cNvPr>
            <p:cNvSpPr/>
            <p:nvPr/>
          </p:nvSpPr>
          <p:spPr>
            <a:xfrm>
              <a:off x="9109344" y="3719997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2000" b="1" noProof="1" smtClean="0">
                  <a:solidFill>
                    <a:schemeClr val="accent4">
                      <a:lumMod val="100000"/>
                    </a:schemeClr>
                  </a:solidFill>
                </a:rPr>
                <a:t>费楚涵</a:t>
              </a:r>
              <a:endParaRPr lang="zh-CN" altLang="en-US" sz="2000" b="1" noProof="1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40" name="ïşḻïďê-任意多边形: 形状 42">
              <a:extLst>
                <a:ext uri="{FF2B5EF4-FFF2-40B4-BE49-F238E27FC236}">
                  <a16:creationId xmlns:a16="http://schemas.microsoft.com/office/drawing/2014/main" xmlns="" id="{9AF6B612-CBD9-46CB-BB2B-8660649C1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9865" y="2318306"/>
              <a:ext cx="1304829" cy="1247631"/>
            </a:xfrm>
            <a:custGeom>
              <a:avLst/>
              <a:gdLst>
                <a:gd name="T0" fmla="*/ 656 w 730"/>
                <a:gd name="T1" fmla="*/ 504 h 698"/>
                <a:gd name="T2" fmla="*/ 552 w 730"/>
                <a:gd name="T3" fmla="*/ 428 h 698"/>
                <a:gd name="T4" fmla="*/ 524 w 730"/>
                <a:gd name="T5" fmla="*/ 302 h 698"/>
                <a:gd name="T6" fmla="*/ 492 w 730"/>
                <a:gd name="T7" fmla="*/ 110 h 698"/>
                <a:gd name="T8" fmla="*/ 436 w 730"/>
                <a:gd name="T9" fmla="*/ 26 h 698"/>
                <a:gd name="T10" fmla="*/ 380 w 730"/>
                <a:gd name="T11" fmla="*/ 2 h 698"/>
                <a:gd name="T12" fmla="*/ 316 w 730"/>
                <a:gd name="T13" fmla="*/ 4 h 698"/>
                <a:gd name="T14" fmla="*/ 246 w 730"/>
                <a:gd name="T15" fmla="*/ 44 h 698"/>
                <a:gd name="T16" fmla="*/ 202 w 730"/>
                <a:gd name="T17" fmla="*/ 136 h 698"/>
                <a:gd name="T18" fmla="*/ 170 w 730"/>
                <a:gd name="T19" fmla="*/ 304 h 698"/>
                <a:gd name="T20" fmla="*/ 134 w 730"/>
                <a:gd name="T21" fmla="*/ 486 h 698"/>
                <a:gd name="T22" fmla="*/ 58 w 730"/>
                <a:gd name="T23" fmla="*/ 526 h 698"/>
                <a:gd name="T24" fmla="*/ 32 w 730"/>
                <a:gd name="T25" fmla="*/ 562 h 698"/>
                <a:gd name="T26" fmla="*/ 718 w 730"/>
                <a:gd name="T27" fmla="*/ 632 h 698"/>
                <a:gd name="T28" fmla="*/ 278 w 730"/>
                <a:gd name="T29" fmla="*/ 134 h 698"/>
                <a:gd name="T30" fmla="*/ 326 w 730"/>
                <a:gd name="T31" fmla="*/ 94 h 698"/>
                <a:gd name="T32" fmla="*/ 380 w 730"/>
                <a:gd name="T33" fmla="*/ 122 h 698"/>
                <a:gd name="T34" fmla="*/ 426 w 730"/>
                <a:gd name="T35" fmla="*/ 182 h 698"/>
                <a:gd name="T36" fmla="*/ 456 w 730"/>
                <a:gd name="T37" fmla="*/ 258 h 698"/>
                <a:gd name="T38" fmla="*/ 430 w 730"/>
                <a:gd name="T39" fmla="*/ 340 h 698"/>
                <a:gd name="T40" fmla="*/ 382 w 730"/>
                <a:gd name="T41" fmla="*/ 396 h 698"/>
                <a:gd name="T42" fmla="*/ 332 w 730"/>
                <a:gd name="T43" fmla="*/ 402 h 698"/>
                <a:gd name="T44" fmla="*/ 292 w 730"/>
                <a:gd name="T45" fmla="*/ 376 h 698"/>
                <a:gd name="T46" fmla="*/ 256 w 730"/>
                <a:gd name="T47" fmla="*/ 310 h 698"/>
                <a:gd name="T48" fmla="*/ 242 w 730"/>
                <a:gd name="T49" fmla="*/ 200 h 698"/>
                <a:gd name="T50" fmla="*/ 278 w 730"/>
                <a:gd name="T51" fmla="*/ 134 h 698"/>
                <a:gd name="T52" fmla="*/ 208 w 730"/>
                <a:gd name="T53" fmla="*/ 552 h 698"/>
                <a:gd name="T54" fmla="*/ 266 w 730"/>
                <a:gd name="T55" fmla="*/ 602 h 698"/>
                <a:gd name="T56" fmla="*/ 258 w 730"/>
                <a:gd name="T57" fmla="*/ 594 h 698"/>
                <a:gd name="T58" fmla="*/ 236 w 730"/>
                <a:gd name="T59" fmla="*/ 570 h 698"/>
                <a:gd name="T60" fmla="*/ 286 w 730"/>
                <a:gd name="T61" fmla="*/ 588 h 698"/>
                <a:gd name="T62" fmla="*/ 252 w 730"/>
                <a:gd name="T63" fmla="*/ 552 h 698"/>
                <a:gd name="T64" fmla="*/ 264 w 730"/>
                <a:gd name="T65" fmla="*/ 554 h 698"/>
                <a:gd name="T66" fmla="*/ 250 w 730"/>
                <a:gd name="T67" fmla="*/ 464 h 698"/>
                <a:gd name="T68" fmla="*/ 276 w 730"/>
                <a:gd name="T69" fmla="*/ 518 h 698"/>
                <a:gd name="T70" fmla="*/ 262 w 730"/>
                <a:gd name="T71" fmla="*/ 462 h 698"/>
                <a:gd name="T72" fmla="*/ 270 w 730"/>
                <a:gd name="T73" fmla="*/ 356 h 698"/>
                <a:gd name="T74" fmla="*/ 298 w 730"/>
                <a:gd name="T75" fmla="*/ 388 h 698"/>
                <a:gd name="T76" fmla="*/ 352 w 730"/>
                <a:gd name="T77" fmla="*/ 410 h 698"/>
                <a:gd name="T78" fmla="*/ 384 w 730"/>
                <a:gd name="T79" fmla="*/ 402 h 698"/>
                <a:gd name="T80" fmla="*/ 430 w 730"/>
                <a:gd name="T81" fmla="*/ 352 h 698"/>
                <a:gd name="T82" fmla="*/ 446 w 730"/>
                <a:gd name="T83" fmla="*/ 466 h 698"/>
                <a:gd name="T84" fmla="*/ 456 w 730"/>
                <a:gd name="T85" fmla="*/ 542 h 698"/>
                <a:gd name="T86" fmla="*/ 464 w 730"/>
                <a:gd name="T87" fmla="*/ 526 h 698"/>
                <a:gd name="T88" fmla="*/ 456 w 730"/>
                <a:gd name="T89" fmla="*/ 572 h 698"/>
                <a:gd name="T90" fmla="*/ 472 w 730"/>
                <a:gd name="T91" fmla="*/ 552 h 698"/>
                <a:gd name="T92" fmla="*/ 450 w 730"/>
                <a:gd name="T93" fmla="*/ 600 h 698"/>
                <a:gd name="T94" fmla="*/ 480 w 730"/>
                <a:gd name="T95" fmla="*/ 544 h 698"/>
                <a:gd name="T96" fmla="*/ 464 w 730"/>
                <a:gd name="T97" fmla="*/ 604 h 698"/>
                <a:gd name="T98" fmla="*/ 464 w 730"/>
                <a:gd name="T99" fmla="*/ 612 h 698"/>
                <a:gd name="T100" fmla="*/ 498 w 730"/>
                <a:gd name="T101" fmla="*/ 572 h 698"/>
                <a:gd name="T102" fmla="*/ 490 w 730"/>
                <a:gd name="T103" fmla="*/ 598 h 698"/>
                <a:gd name="T104" fmla="*/ 420 w 730"/>
                <a:gd name="T105" fmla="*/ 638 h 698"/>
                <a:gd name="T106" fmla="*/ 324 w 730"/>
                <a:gd name="T107" fmla="*/ 646 h 698"/>
                <a:gd name="T108" fmla="*/ 224 w 730"/>
                <a:gd name="T109" fmla="*/ 580 h 698"/>
                <a:gd name="T110" fmla="*/ 522 w 730"/>
                <a:gd name="T111" fmla="*/ 524 h 698"/>
                <a:gd name="T112" fmla="*/ 510 w 730"/>
                <a:gd name="T113" fmla="*/ 57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" h="698">
                  <a:moveTo>
                    <a:pt x="690" y="534"/>
                  </a:moveTo>
                  <a:lnTo>
                    <a:pt x="690" y="534"/>
                  </a:lnTo>
                  <a:lnTo>
                    <a:pt x="684" y="524"/>
                  </a:lnTo>
                  <a:lnTo>
                    <a:pt x="672" y="514"/>
                  </a:lnTo>
                  <a:lnTo>
                    <a:pt x="656" y="504"/>
                  </a:lnTo>
                  <a:lnTo>
                    <a:pt x="638" y="494"/>
                  </a:lnTo>
                  <a:lnTo>
                    <a:pt x="602" y="476"/>
                  </a:lnTo>
                  <a:lnTo>
                    <a:pt x="570" y="462"/>
                  </a:lnTo>
                  <a:lnTo>
                    <a:pt x="570" y="462"/>
                  </a:lnTo>
                  <a:lnTo>
                    <a:pt x="552" y="428"/>
                  </a:lnTo>
                  <a:lnTo>
                    <a:pt x="542" y="406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28" y="344"/>
                  </a:lnTo>
                  <a:lnTo>
                    <a:pt x="524" y="302"/>
                  </a:lnTo>
                  <a:lnTo>
                    <a:pt x="520" y="25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0" y="142"/>
                  </a:lnTo>
                  <a:lnTo>
                    <a:pt x="492" y="110"/>
                  </a:lnTo>
                  <a:lnTo>
                    <a:pt x="482" y="84"/>
                  </a:lnTo>
                  <a:lnTo>
                    <a:pt x="470" y="64"/>
                  </a:lnTo>
                  <a:lnTo>
                    <a:pt x="458" y="48"/>
                  </a:lnTo>
                  <a:lnTo>
                    <a:pt x="448" y="36"/>
                  </a:lnTo>
                  <a:lnTo>
                    <a:pt x="436" y="26"/>
                  </a:lnTo>
                  <a:lnTo>
                    <a:pt x="424" y="18"/>
                  </a:lnTo>
                  <a:lnTo>
                    <a:pt x="424" y="18"/>
                  </a:lnTo>
                  <a:lnTo>
                    <a:pt x="410" y="12"/>
                  </a:lnTo>
                  <a:lnTo>
                    <a:pt x="396" y="6"/>
                  </a:lnTo>
                  <a:lnTo>
                    <a:pt x="380" y="2"/>
                  </a:lnTo>
                  <a:lnTo>
                    <a:pt x="364" y="0"/>
                  </a:lnTo>
                  <a:lnTo>
                    <a:pt x="334" y="0"/>
                  </a:lnTo>
                  <a:lnTo>
                    <a:pt x="324" y="2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8" y="8"/>
                  </a:lnTo>
                  <a:lnTo>
                    <a:pt x="286" y="14"/>
                  </a:lnTo>
                  <a:lnTo>
                    <a:pt x="272" y="20"/>
                  </a:lnTo>
                  <a:lnTo>
                    <a:pt x="260" y="30"/>
                  </a:lnTo>
                  <a:lnTo>
                    <a:pt x="246" y="44"/>
                  </a:lnTo>
                  <a:lnTo>
                    <a:pt x="234" y="6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12" y="106"/>
                  </a:lnTo>
                  <a:lnTo>
                    <a:pt x="202" y="136"/>
                  </a:lnTo>
                  <a:lnTo>
                    <a:pt x="194" y="168"/>
                  </a:lnTo>
                  <a:lnTo>
                    <a:pt x="186" y="200"/>
                  </a:lnTo>
                  <a:lnTo>
                    <a:pt x="176" y="260"/>
                  </a:lnTo>
                  <a:lnTo>
                    <a:pt x="170" y="304"/>
                  </a:lnTo>
                  <a:lnTo>
                    <a:pt x="170" y="304"/>
                  </a:lnTo>
                  <a:lnTo>
                    <a:pt x="164" y="374"/>
                  </a:lnTo>
                  <a:lnTo>
                    <a:pt x="164" y="374"/>
                  </a:lnTo>
                  <a:lnTo>
                    <a:pt x="152" y="420"/>
                  </a:lnTo>
                  <a:lnTo>
                    <a:pt x="142" y="458"/>
                  </a:lnTo>
                  <a:lnTo>
                    <a:pt x="134" y="486"/>
                  </a:lnTo>
                  <a:lnTo>
                    <a:pt x="134" y="486"/>
                  </a:lnTo>
                  <a:lnTo>
                    <a:pt x="98" y="502"/>
                  </a:lnTo>
                  <a:lnTo>
                    <a:pt x="98" y="502"/>
                  </a:lnTo>
                  <a:lnTo>
                    <a:pt x="78" y="512"/>
                  </a:lnTo>
                  <a:lnTo>
                    <a:pt x="58" y="526"/>
                  </a:lnTo>
                  <a:lnTo>
                    <a:pt x="50" y="534"/>
                  </a:lnTo>
                  <a:lnTo>
                    <a:pt x="42" y="544"/>
                  </a:lnTo>
                  <a:lnTo>
                    <a:pt x="34" y="552"/>
                  </a:lnTo>
                  <a:lnTo>
                    <a:pt x="32" y="562"/>
                  </a:lnTo>
                  <a:lnTo>
                    <a:pt x="32" y="562"/>
                  </a:lnTo>
                  <a:lnTo>
                    <a:pt x="0" y="698"/>
                  </a:lnTo>
                  <a:lnTo>
                    <a:pt x="730" y="698"/>
                  </a:lnTo>
                  <a:lnTo>
                    <a:pt x="730" y="698"/>
                  </a:lnTo>
                  <a:lnTo>
                    <a:pt x="726" y="678"/>
                  </a:lnTo>
                  <a:lnTo>
                    <a:pt x="718" y="632"/>
                  </a:lnTo>
                  <a:lnTo>
                    <a:pt x="706" y="578"/>
                  </a:lnTo>
                  <a:lnTo>
                    <a:pt x="698" y="554"/>
                  </a:lnTo>
                  <a:lnTo>
                    <a:pt x="690" y="534"/>
                  </a:lnTo>
                  <a:lnTo>
                    <a:pt x="690" y="534"/>
                  </a:lnTo>
                  <a:close/>
                  <a:moveTo>
                    <a:pt x="278" y="134"/>
                  </a:moveTo>
                  <a:lnTo>
                    <a:pt x="278" y="134"/>
                  </a:lnTo>
                  <a:lnTo>
                    <a:pt x="292" y="124"/>
                  </a:lnTo>
                  <a:lnTo>
                    <a:pt x="308" y="112"/>
                  </a:lnTo>
                  <a:lnTo>
                    <a:pt x="320" y="100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40" y="96"/>
                  </a:lnTo>
                  <a:lnTo>
                    <a:pt x="354" y="102"/>
                  </a:lnTo>
                  <a:lnTo>
                    <a:pt x="366" y="110"/>
                  </a:lnTo>
                  <a:lnTo>
                    <a:pt x="380" y="122"/>
                  </a:lnTo>
                  <a:lnTo>
                    <a:pt x="392" y="134"/>
                  </a:lnTo>
                  <a:lnTo>
                    <a:pt x="404" y="148"/>
                  </a:lnTo>
                  <a:lnTo>
                    <a:pt x="416" y="164"/>
                  </a:lnTo>
                  <a:lnTo>
                    <a:pt x="426" y="182"/>
                  </a:lnTo>
                  <a:lnTo>
                    <a:pt x="426" y="182"/>
                  </a:lnTo>
                  <a:lnTo>
                    <a:pt x="446" y="224"/>
                  </a:lnTo>
                  <a:lnTo>
                    <a:pt x="458" y="250"/>
                  </a:lnTo>
                  <a:lnTo>
                    <a:pt x="458" y="250"/>
                  </a:lnTo>
                  <a:lnTo>
                    <a:pt x="456" y="258"/>
                  </a:lnTo>
                  <a:lnTo>
                    <a:pt x="456" y="258"/>
                  </a:lnTo>
                  <a:lnTo>
                    <a:pt x="452" y="284"/>
                  </a:lnTo>
                  <a:lnTo>
                    <a:pt x="448" y="304"/>
                  </a:lnTo>
                  <a:lnTo>
                    <a:pt x="448" y="304"/>
                  </a:lnTo>
                  <a:lnTo>
                    <a:pt x="440" y="322"/>
                  </a:lnTo>
                  <a:lnTo>
                    <a:pt x="430" y="340"/>
                  </a:lnTo>
                  <a:lnTo>
                    <a:pt x="420" y="356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396" y="388"/>
                  </a:lnTo>
                  <a:lnTo>
                    <a:pt x="382" y="396"/>
                  </a:lnTo>
                  <a:lnTo>
                    <a:pt x="368" y="402"/>
                  </a:lnTo>
                  <a:lnTo>
                    <a:pt x="352" y="404"/>
                  </a:lnTo>
                  <a:lnTo>
                    <a:pt x="352" y="404"/>
                  </a:lnTo>
                  <a:lnTo>
                    <a:pt x="342" y="404"/>
                  </a:lnTo>
                  <a:lnTo>
                    <a:pt x="332" y="402"/>
                  </a:lnTo>
                  <a:lnTo>
                    <a:pt x="324" y="398"/>
                  </a:lnTo>
                  <a:lnTo>
                    <a:pt x="316" y="394"/>
                  </a:lnTo>
                  <a:lnTo>
                    <a:pt x="302" y="384"/>
                  </a:lnTo>
                  <a:lnTo>
                    <a:pt x="292" y="376"/>
                  </a:lnTo>
                  <a:lnTo>
                    <a:pt x="292" y="376"/>
                  </a:lnTo>
                  <a:lnTo>
                    <a:pt x="276" y="358"/>
                  </a:lnTo>
                  <a:lnTo>
                    <a:pt x="270" y="346"/>
                  </a:lnTo>
                  <a:lnTo>
                    <a:pt x="264" y="334"/>
                  </a:lnTo>
                  <a:lnTo>
                    <a:pt x="264" y="334"/>
                  </a:lnTo>
                  <a:lnTo>
                    <a:pt x="256" y="310"/>
                  </a:lnTo>
                  <a:lnTo>
                    <a:pt x="248" y="284"/>
                  </a:lnTo>
                  <a:lnTo>
                    <a:pt x="248" y="284"/>
                  </a:lnTo>
                  <a:lnTo>
                    <a:pt x="244" y="238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6" y="182"/>
                  </a:lnTo>
                  <a:lnTo>
                    <a:pt x="254" y="162"/>
                  </a:lnTo>
                  <a:lnTo>
                    <a:pt x="266" y="144"/>
                  </a:lnTo>
                  <a:lnTo>
                    <a:pt x="272" y="138"/>
                  </a:lnTo>
                  <a:lnTo>
                    <a:pt x="278" y="134"/>
                  </a:lnTo>
                  <a:lnTo>
                    <a:pt x="278" y="134"/>
                  </a:lnTo>
                  <a:close/>
                  <a:moveTo>
                    <a:pt x="224" y="580"/>
                  </a:moveTo>
                  <a:lnTo>
                    <a:pt x="224" y="580"/>
                  </a:lnTo>
                  <a:lnTo>
                    <a:pt x="216" y="566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16" y="562"/>
                  </a:lnTo>
                  <a:lnTo>
                    <a:pt x="226" y="572"/>
                  </a:lnTo>
                  <a:lnTo>
                    <a:pt x="248" y="590"/>
                  </a:lnTo>
                  <a:lnTo>
                    <a:pt x="266" y="602"/>
                  </a:lnTo>
                  <a:lnTo>
                    <a:pt x="272" y="606"/>
                  </a:lnTo>
                  <a:lnTo>
                    <a:pt x="276" y="606"/>
                  </a:lnTo>
                  <a:lnTo>
                    <a:pt x="276" y="606"/>
                  </a:lnTo>
                  <a:lnTo>
                    <a:pt x="268" y="600"/>
                  </a:lnTo>
                  <a:lnTo>
                    <a:pt x="258" y="594"/>
                  </a:lnTo>
                  <a:lnTo>
                    <a:pt x="240" y="578"/>
                  </a:lnTo>
                  <a:lnTo>
                    <a:pt x="228" y="566"/>
                  </a:lnTo>
                  <a:lnTo>
                    <a:pt x="222" y="558"/>
                  </a:lnTo>
                  <a:lnTo>
                    <a:pt x="222" y="558"/>
                  </a:lnTo>
                  <a:lnTo>
                    <a:pt x="236" y="570"/>
                  </a:lnTo>
                  <a:lnTo>
                    <a:pt x="248" y="578"/>
                  </a:lnTo>
                  <a:lnTo>
                    <a:pt x="260" y="582"/>
                  </a:lnTo>
                  <a:lnTo>
                    <a:pt x="268" y="586"/>
                  </a:lnTo>
                  <a:lnTo>
                    <a:pt x="282" y="588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74" y="578"/>
                  </a:lnTo>
                  <a:lnTo>
                    <a:pt x="264" y="570"/>
                  </a:lnTo>
                  <a:lnTo>
                    <a:pt x="256" y="560"/>
                  </a:lnTo>
                  <a:lnTo>
                    <a:pt x="252" y="552"/>
                  </a:lnTo>
                  <a:lnTo>
                    <a:pt x="248" y="540"/>
                  </a:lnTo>
                  <a:lnTo>
                    <a:pt x="246" y="536"/>
                  </a:lnTo>
                  <a:lnTo>
                    <a:pt x="246" y="536"/>
                  </a:lnTo>
                  <a:lnTo>
                    <a:pt x="256" y="548"/>
                  </a:lnTo>
                  <a:lnTo>
                    <a:pt x="264" y="554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66" y="544"/>
                  </a:lnTo>
                  <a:lnTo>
                    <a:pt x="260" y="51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56" y="484"/>
                  </a:lnTo>
                  <a:lnTo>
                    <a:pt x="262" y="500"/>
                  </a:lnTo>
                  <a:lnTo>
                    <a:pt x="268" y="512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0" y="502"/>
                  </a:lnTo>
                  <a:lnTo>
                    <a:pt x="266" y="488"/>
                  </a:lnTo>
                  <a:lnTo>
                    <a:pt x="264" y="474"/>
                  </a:lnTo>
                  <a:lnTo>
                    <a:pt x="262" y="462"/>
                  </a:lnTo>
                  <a:lnTo>
                    <a:pt x="264" y="442"/>
                  </a:lnTo>
                  <a:lnTo>
                    <a:pt x="266" y="424"/>
                  </a:lnTo>
                  <a:lnTo>
                    <a:pt x="266" y="424"/>
                  </a:lnTo>
                  <a:lnTo>
                    <a:pt x="268" y="396"/>
                  </a:lnTo>
                  <a:lnTo>
                    <a:pt x="270" y="356"/>
                  </a:lnTo>
                  <a:lnTo>
                    <a:pt x="270" y="356"/>
                  </a:lnTo>
                  <a:lnTo>
                    <a:pt x="278" y="368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8" y="388"/>
                  </a:lnTo>
                  <a:lnTo>
                    <a:pt x="312" y="398"/>
                  </a:lnTo>
                  <a:lnTo>
                    <a:pt x="320" y="404"/>
                  </a:lnTo>
                  <a:lnTo>
                    <a:pt x="330" y="406"/>
                  </a:lnTo>
                  <a:lnTo>
                    <a:pt x="340" y="410"/>
                  </a:lnTo>
                  <a:lnTo>
                    <a:pt x="352" y="410"/>
                  </a:lnTo>
                  <a:lnTo>
                    <a:pt x="352" y="410"/>
                  </a:lnTo>
                  <a:lnTo>
                    <a:pt x="354" y="410"/>
                  </a:lnTo>
                  <a:lnTo>
                    <a:pt x="354" y="410"/>
                  </a:lnTo>
                  <a:lnTo>
                    <a:pt x="370" y="408"/>
                  </a:lnTo>
                  <a:lnTo>
                    <a:pt x="384" y="402"/>
                  </a:lnTo>
                  <a:lnTo>
                    <a:pt x="398" y="392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30" y="352"/>
                  </a:lnTo>
                  <a:lnTo>
                    <a:pt x="430" y="352"/>
                  </a:lnTo>
                  <a:lnTo>
                    <a:pt x="428" y="378"/>
                  </a:lnTo>
                  <a:lnTo>
                    <a:pt x="428" y="396"/>
                  </a:lnTo>
                  <a:lnTo>
                    <a:pt x="432" y="414"/>
                  </a:lnTo>
                  <a:lnTo>
                    <a:pt x="432" y="414"/>
                  </a:lnTo>
                  <a:lnTo>
                    <a:pt x="446" y="466"/>
                  </a:lnTo>
                  <a:lnTo>
                    <a:pt x="454" y="490"/>
                  </a:lnTo>
                  <a:lnTo>
                    <a:pt x="458" y="510"/>
                  </a:lnTo>
                  <a:lnTo>
                    <a:pt x="458" y="510"/>
                  </a:lnTo>
                  <a:lnTo>
                    <a:pt x="458" y="528"/>
                  </a:lnTo>
                  <a:lnTo>
                    <a:pt x="456" y="542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0"/>
                  </a:lnTo>
                  <a:lnTo>
                    <a:pt x="464" y="526"/>
                  </a:lnTo>
                  <a:lnTo>
                    <a:pt x="464" y="526"/>
                  </a:lnTo>
                  <a:lnTo>
                    <a:pt x="464" y="536"/>
                  </a:lnTo>
                  <a:lnTo>
                    <a:pt x="462" y="548"/>
                  </a:lnTo>
                  <a:lnTo>
                    <a:pt x="452" y="578"/>
                  </a:lnTo>
                  <a:lnTo>
                    <a:pt x="452" y="578"/>
                  </a:lnTo>
                  <a:lnTo>
                    <a:pt x="456" y="572"/>
                  </a:lnTo>
                  <a:lnTo>
                    <a:pt x="460" y="564"/>
                  </a:lnTo>
                  <a:lnTo>
                    <a:pt x="472" y="528"/>
                  </a:lnTo>
                  <a:lnTo>
                    <a:pt x="472" y="528"/>
                  </a:lnTo>
                  <a:lnTo>
                    <a:pt x="472" y="542"/>
                  </a:lnTo>
                  <a:lnTo>
                    <a:pt x="472" y="552"/>
                  </a:lnTo>
                  <a:lnTo>
                    <a:pt x="468" y="562"/>
                  </a:lnTo>
                  <a:lnTo>
                    <a:pt x="466" y="572"/>
                  </a:lnTo>
                  <a:lnTo>
                    <a:pt x="458" y="588"/>
                  </a:lnTo>
                  <a:lnTo>
                    <a:pt x="450" y="600"/>
                  </a:lnTo>
                  <a:lnTo>
                    <a:pt x="450" y="600"/>
                  </a:lnTo>
                  <a:lnTo>
                    <a:pt x="460" y="592"/>
                  </a:lnTo>
                  <a:lnTo>
                    <a:pt x="470" y="580"/>
                  </a:lnTo>
                  <a:lnTo>
                    <a:pt x="476" y="562"/>
                  </a:lnTo>
                  <a:lnTo>
                    <a:pt x="480" y="544"/>
                  </a:lnTo>
                  <a:lnTo>
                    <a:pt x="480" y="544"/>
                  </a:lnTo>
                  <a:lnTo>
                    <a:pt x="480" y="560"/>
                  </a:lnTo>
                  <a:lnTo>
                    <a:pt x="480" y="574"/>
                  </a:lnTo>
                  <a:lnTo>
                    <a:pt x="476" y="586"/>
                  </a:lnTo>
                  <a:lnTo>
                    <a:pt x="470" y="596"/>
                  </a:lnTo>
                  <a:lnTo>
                    <a:pt x="464" y="604"/>
                  </a:lnTo>
                  <a:lnTo>
                    <a:pt x="456" y="610"/>
                  </a:lnTo>
                  <a:lnTo>
                    <a:pt x="438" y="622"/>
                  </a:lnTo>
                  <a:lnTo>
                    <a:pt x="438" y="622"/>
                  </a:lnTo>
                  <a:lnTo>
                    <a:pt x="452" y="618"/>
                  </a:lnTo>
                  <a:lnTo>
                    <a:pt x="464" y="612"/>
                  </a:lnTo>
                  <a:lnTo>
                    <a:pt x="476" y="604"/>
                  </a:lnTo>
                  <a:lnTo>
                    <a:pt x="484" y="596"/>
                  </a:lnTo>
                  <a:lnTo>
                    <a:pt x="494" y="580"/>
                  </a:lnTo>
                  <a:lnTo>
                    <a:pt x="498" y="572"/>
                  </a:lnTo>
                  <a:lnTo>
                    <a:pt x="498" y="572"/>
                  </a:lnTo>
                  <a:lnTo>
                    <a:pt x="500" y="588"/>
                  </a:lnTo>
                  <a:lnTo>
                    <a:pt x="500" y="588"/>
                  </a:lnTo>
                  <a:lnTo>
                    <a:pt x="498" y="588"/>
                  </a:lnTo>
                  <a:lnTo>
                    <a:pt x="498" y="588"/>
                  </a:lnTo>
                  <a:lnTo>
                    <a:pt x="490" y="598"/>
                  </a:lnTo>
                  <a:lnTo>
                    <a:pt x="480" y="606"/>
                  </a:lnTo>
                  <a:lnTo>
                    <a:pt x="468" y="616"/>
                  </a:lnTo>
                  <a:lnTo>
                    <a:pt x="454" y="624"/>
                  </a:lnTo>
                  <a:lnTo>
                    <a:pt x="438" y="632"/>
                  </a:lnTo>
                  <a:lnTo>
                    <a:pt x="420" y="638"/>
                  </a:lnTo>
                  <a:lnTo>
                    <a:pt x="402" y="644"/>
                  </a:lnTo>
                  <a:lnTo>
                    <a:pt x="384" y="646"/>
                  </a:lnTo>
                  <a:lnTo>
                    <a:pt x="364" y="648"/>
                  </a:lnTo>
                  <a:lnTo>
                    <a:pt x="344" y="648"/>
                  </a:lnTo>
                  <a:lnTo>
                    <a:pt x="324" y="646"/>
                  </a:lnTo>
                  <a:lnTo>
                    <a:pt x="304" y="640"/>
                  </a:lnTo>
                  <a:lnTo>
                    <a:pt x="284" y="630"/>
                  </a:lnTo>
                  <a:lnTo>
                    <a:pt x="264" y="618"/>
                  </a:lnTo>
                  <a:lnTo>
                    <a:pt x="244" y="602"/>
                  </a:lnTo>
                  <a:lnTo>
                    <a:pt x="224" y="580"/>
                  </a:lnTo>
                  <a:lnTo>
                    <a:pt x="224" y="580"/>
                  </a:lnTo>
                  <a:close/>
                  <a:moveTo>
                    <a:pt x="510" y="574"/>
                  </a:moveTo>
                  <a:lnTo>
                    <a:pt x="510" y="574"/>
                  </a:lnTo>
                  <a:lnTo>
                    <a:pt x="516" y="548"/>
                  </a:lnTo>
                  <a:lnTo>
                    <a:pt x="522" y="524"/>
                  </a:lnTo>
                  <a:lnTo>
                    <a:pt x="522" y="524"/>
                  </a:lnTo>
                  <a:lnTo>
                    <a:pt x="522" y="540"/>
                  </a:lnTo>
                  <a:lnTo>
                    <a:pt x="520" y="554"/>
                  </a:lnTo>
                  <a:lnTo>
                    <a:pt x="516" y="566"/>
                  </a:lnTo>
                  <a:lnTo>
                    <a:pt x="510" y="574"/>
                  </a:lnTo>
                  <a:lnTo>
                    <a:pt x="510" y="574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şḻïďê-任意多边形: 形状 43">
              <a:extLst>
                <a:ext uri="{FF2B5EF4-FFF2-40B4-BE49-F238E27FC236}">
                  <a16:creationId xmlns:a16="http://schemas.microsoft.com/office/drawing/2014/main" xmlns="" id="{99AC7181-4159-4F14-B6AF-A2558F194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3801" y="2282769"/>
              <a:ext cx="1152747" cy="1280400"/>
            </a:xfrm>
            <a:custGeom>
              <a:avLst/>
              <a:gdLst>
                <a:gd name="T0" fmla="*/ 408 w 596"/>
                <a:gd name="T1" fmla="*/ 488 h 662"/>
                <a:gd name="T2" fmla="*/ 294 w 596"/>
                <a:gd name="T3" fmla="*/ 646 h 662"/>
                <a:gd name="T4" fmla="*/ 174 w 596"/>
                <a:gd name="T5" fmla="*/ 474 h 662"/>
                <a:gd name="T6" fmla="*/ 232 w 596"/>
                <a:gd name="T7" fmla="*/ 432 h 662"/>
                <a:gd name="T8" fmla="*/ 278 w 596"/>
                <a:gd name="T9" fmla="*/ 410 h 662"/>
                <a:gd name="T10" fmla="*/ 310 w 596"/>
                <a:gd name="T11" fmla="*/ 412 h 662"/>
                <a:gd name="T12" fmla="*/ 358 w 596"/>
                <a:gd name="T13" fmla="*/ 438 h 662"/>
                <a:gd name="T14" fmla="*/ 398 w 596"/>
                <a:gd name="T15" fmla="*/ 478 h 662"/>
                <a:gd name="T16" fmla="*/ 370 w 596"/>
                <a:gd name="T17" fmla="*/ 458 h 662"/>
                <a:gd name="T18" fmla="*/ 382 w 596"/>
                <a:gd name="T19" fmla="*/ 344 h 662"/>
                <a:gd name="T20" fmla="*/ 424 w 596"/>
                <a:gd name="T21" fmla="*/ 384 h 662"/>
                <a:gd name="T22" fmla="*/ 404 w 596"/>
                <a:gd name="T23" fmla="*/ 336 h 662"/>
                <a:gd name="T24" fmla="*/ 448 w 596"/>
                <a:gd name="T25" fmla="*/ 352 h 662"/>
                <a:gd name="T26" fmla="*/ 434 w 596"/>
                <a:gd name="T27" fmla="*/ 338 h 662"/>
                <a:gd name="T28" fmla="*/ 444 w 596"/>
                <a:gd name="T29" fmla="*/ 332 h 662"/>
                <a:gd name="T30" fmla="*/ 436 w 596"/>
                <a:gd name="T31" fmla="*/ 308 h 662"/>
                <a:gd name="T32" fmla="*/ 486 w 596"/>
                <a:gd name="T33" fmla="*/ 318 h 662"/>
                <a:gd name="T34" fmla="*/ 448 w 596"/>
                <a:gd name="T35" fmla="*/ 278 h 662"/>
                <a:gd name="T36" fmla="*/ 478 w 596"/>
                <a:gd name="T37" fmla="*/ 188 h 662"/>
                <a:gd name="T38" fmla="*/ 458 w 596"/>
                <a:gd name="T39" fmla="*/ 106 h 662"/>
                <a:gd name="T40" fmla="*/ 378 w 596"/>
                <a:gd name="T41" fmla="*/ 44 h 662"/>
                <a:gd name="T42" fmla="*/ 306 w 596"/>
                <a:gd name="T43" fmla="*/ 6 h 662"/>
                <a:gd name="T44" fmla="*/ 204 w 596"/>
                <a:gd name="T45" fmla="*/ 20 h 662"/>
                <a:gd name="T46" fmla="*/ 148 w 596"/>
                <a:gd name="T47" fmla="*/ 68 h 662"/>
                <a:gd name="T48" fmla="*/ 106 w 596"/>
                <a:gd name="T49" fmla="*/ 122 h 662"/>
                <a:gd name="T50" fmla="*/ 114 w 596"/>
                <a:gd name="T51" fmla="*/ 198 h 662"/>
                <a:gd name="T52" fmla="*/ 84 w 596"/>
                <a:gd name="T53" fmla="*/ 232 h 662"/>
                <a:gd name="T54" fmla="*/ 114 w 596"/>
                <a:gd name="T55" fmla="*/ 234 h 662"/>
                <a:gd name="T56" fmla="*/ 146 w 596"/>
                <a:gd name="T57" fmla="*/ 308 h 662"/>
                <a:gd name="T58" fmla="*/ 136 w 596"/>
                <a:gd name="T59" fmla="*/ 338 h 662"/>
                <a:gd name="T60" fmla="*/ 162 w 596"/>
                <a:gd name="T61" fmla="*/ 334 h 662"/>
                <a:gd name="T62" fmla="*/ 182 w 596"/>
                <a:gd name="T63" fmla="*/ 298 h 662"/>
                <a:gd name="T64" fmla="*/ 168 w 596"/>
                <a:gd name="T65" fmla="*/ 356 h 662"/>
                <a:gd name="T66" fmla="*/ 194 w 596"/>
                <a:gd name="T67" fmla="*/ 346 h 662"/>
                <a:gd name="T68" fmla="*/ 152 w 596"/>
                <a:gd name="T69" fmla="*/ 362 h 662"/>
                <a:gd name="T70" fmla="*/ 196 w 596"/>
                <a:gd name="T71" fmla="*/ 358 h 662"/>
                <a:gd name="T72" fmla="*/ 226 w 596"/>
                <a:gd name="T73" fmla="*/ 366 h 662"/>
                <a:gd name="T74" fmla="*/ 218 w 596"/>
                <a:gd name="T75" fmla="*/ 448 h 662"/>
                <a:gd name="T76" fmla="*/ 150 w 596"/>
                <a:gd name="T77" fmla="*/ 474 h 662"/>
                <a:gd name="T78" fmla="*/ 38 w 596"/>
                <a:gd name="T79" fmla="*/ 544 h 662"/>
                <a:gd name="T80" fmla="*/ 572 w 596"/>
                <a:gd name="T81" fmla="*/ 582 h 662"/>
                <a:gd name="T82" fmla="*/ 206 w 596"/>
                <a:gd name="T83" fmla="*/ 324 h 662"/>
                <a:gd name="T84" fmla="*/ 174 w 596"/>
                <a:gd name="T85" fmla="*/ 214 h 662"/>
                <a:gd name="T86" fmla="*/ 220 w 596"/>
                <a:gd name="T87" fmla="*/ 142 h 662"/>
                <a:gd name="T88" fmla="*/ 192 w 596"/>
                <a:gd name="T89" fmla="*/ 198 h 662"/>
                <a:gd name="T90" fmla="*/ 248 w 596"/>
                <a:gd name="T91" fmla="*/ 152 h 662"/>
                <a:gd name="T92" fmla="*/ 274 w 596"/>
                <a:gd name="T93" fmla="*/ 160 h 662"/>
                <a:gd name="T94" fmla="*/ 316 w 596"/>
                <a:gd name="T95" fmla="*/ 116 h 662"/>
                <a:gd name="T96" fmla="*/ 278 w 596"/>
                <a:gd name="T97" fmla="*/ 212 h 662"/>
                <a:gd name="T98" fmla="*/ 356 w 596"/>
                <a:gd name="T99" fmla="*/ 116 h 662"/>
                <a:gd name="T100" fmla="*/ 374 w 596"/>
                <a:gd name="T101" fmla="*/ 148 h 662"/>
                <a:gd name="T102" fmla="*/ 414 w 596"/>
                <a:gd name="T103" fmla="*/ 180 h 662"/>
                <a:gd name="T104" fmla="*/ 396 w 596"/>
                <a:gd name="T105" fmla="*/ 224 h 662"/>
                <a:gd name="T106" fmla="*/ 404 w 596"/>
                <a:gd name="T107" fmla="*/ 282 h 662"/>
                <a:gd name="T108" fmla="*/ 380 w 596"/>
                <a:gd name="T109" fmla="*/ 338 h 662"/>
                <a:gd name="T110" fmla="*/ 294 w 596"/>
                <a:gd name="T111" fmla="*/ 408 h 662"/>
                <a:gd name="T112" fmla="*/ 212 w 596"/>
                <a:gd name="T113" fmla="*/ 336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6" h="662">
                  <a:moveTo>
                    <a:pt x="548" y="538"/>
                  </a:moveTo>
                  <a:lnTo>
                    <a:pt x="548" y="538"/>
                  </a:lnTo>
                  <a:lnTo>
                    <a:pt x="520" y="522"/>
                  </a:lnTo>
                  <a:lnTo>
                    <a:pt x="476" y="502"/>
                  </a:lnTo>
                  <a:lnTo>
                    <a:pt x="414" y="472"/>
                  </a:lnTo>
                  <a:lnTo>
                    <a:pt x="414" y="472"/>
                  </a:lnTo>
                  <a:lnTo>
                    <a:pt x="408" y="488"/>
                  </a:lnTo>
                  <a:lnTo>
                    <a:pt x="400" y="506"/>
                  </a:lnTo>
                  <a:lnTo>
                    <a:pt x="382" y="536"/>
                  </a:lnTo>
                  <a:lnTo>
                    <a:pt x="364" y="566"/>
                  </a:lnTo>
                  <a:lnTo>
                    <a:pt x="344" y="592"/>
                  </a:lnTo>
                  <a:lnTo>
                    <a:pt x="324" y="614"/>
                  </a:lnTo>
                  <a:lnTo>
                    <a:pt x="308" y="632"/>
                  </a:lnTo>
                  <a:lnTo>
                    <a:pt x="294" y="646"/>
                  </a:lnTo>
                  <a:lnTo>
                    <a:pt x="294" y="646"/>
                  </a:lnTo>
                  <a:lnTo>
                    <a:pt x="276" y="628"/>
                  </a:lnTo>
                  <a:lnTo>
                    <a:pt x="256" y="604"/>
                  </a:lnTo>
                  <a:lnTo>
                    <a:pt x="238" y="580"/>
                  </a:lnTo>
                  <a:lnTo>
                    <a:pt x="220" y="554"/>
                  </a:lnTo>
                  <a:lnTo>
                    <a:pt x="192" y="508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212" y="464"/>
                  </a:lnTo>
                  <a:lnTo>
                    <a:pt x="214" y="462"/>
                  </a:lnTo>
                  <a:lnTo>
                    <a:pt x="214" y="462"/>
                  </a:lnTo>
                  <a:lnTo>
                    <a:pt x="222" y="454"/>
                  </a:lnTo>
                  <a:lnTo>
                    <a:pt x="228" y="444"/>
                  </a:lnTo>
                  <a:lnTo>
                    <a:pt x="232" y="432"/>
                  </a:lnTo>
                  <a:lnTo>
                    <a:pt x="234" y="420"/>
                  </a:lnTo>
                  <a:lnTo>
                    <a:pt x="234" y="394"/>
                  </a:lnTo>
                  <a:lnTo>
                    <a:pt x="234" y="374"/>
                  </a:lnTo>
                  <a:lnTo>
                    <a:pt x="234" y="374"/>
                  </a:lnTo>
                  <a:lnTo>
                    <a:pt x="248" y="388"/>
                  </a:lnTo>
                  <a:lnTo>
                    <a:pt x="264" y="402"/>
                  </a:lnTo>
                  <a:lnTo>
                    <a:pt x="278" y="410"/>
                  </a:lnTo>
                  <a:lnTo>
                    <a:pt x="286" y="414"/>
                  </a:lnTo>
                  <a:lnTo>
                    <a:pt x="294" y="414"/>
                  </a:lnTo>
                  <a:lnTo>
                    <a:pt x="294" y="414"/>
                  </a:lnTo>
                  <a:lnTo>
                    <a:pt x="296" y="414"/>
                  </a:lnTo>
                  <a:lnTo>
                    <a:pt x="296" y="414"/>
                  </a:lnTo>
                  <a:lnTo>
                    <a:pt x="302" y="414"/>
                  </a:lnTo>
                  <a:lnTo>
                    <a:pt x="310" y="412"/>
                  </a:lnTo>
                  <a:lnTo>
                    <a:pt x="326" y="404"/>
                  </a:lnTo>
                  <a:lnTo>
                    <a:pt x="342" y="390"/>
                  </a:lnTo>
                  <a:lnTo>
                    <a:pt x="356" y="376"/>
                  </a:lnTo>
                  <a:lnTo>
                    <a:pt x="356" y="376"/>
                  </a:lnTo>
                  <a:lnTo>
                    <a:pt x="356" y="396"/>
                  </a:lnTo>
                  <a:lnTo>
                    <a:pt x="356" y="424"/>
                  </a:lnTo>
                  <a:lnTo>
                    <a:pt x="358" y="438"/>
                  </a:lnTo>
                  <a:lnTo>
                    <a:pt x="360" y="450"/>
                  </a:lnTo>
                  <a:lnTo>
                    <a:pt x="364" y="460"/>
                  </a:lnTo>
                  <a:lnTo>
                    <a:pt x="370" y="468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98" y="478"/>
                  </a:lnTo>
                  <a:lnTo>
                    <a:pt x="410" y="480"/>
                  </a:lnTo>
                  <a:lnTo>
                    <a:pt x="412" y="474"/>
                  </a:lnTo>
                  <a:lnTo>
                    <a:pt x="412" y="474"/>
                  </a:lnTo>
                  <a:lnTo>
                    <a:pt x="400" y="472"/>
                  </a:lnTo>
                  <a:lnTo>
                    <a:pt x="374" y="464"/>
                  </a:lnTo>
                  <a:lnTo>
                    <a:pt x="374" y="464"/>
                  </a:lnTo>
                  <a:lnTo>
                    <a:pt x="370" y="458"/>
                  </a:lnTo>
                  <a:lnTo>
                    <a:pt x="366" y="448"/>
                  </a:lnTo>
                  <a:lnTo>
                    <a:pt x="362" y="424"/>
                  </a:lnTo>
                  <a:lnTo>
                    <a:pt x="362" y="396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82" y="344"/>
                  </a:lnTo>
                  <a:lnTo>
                    <a:pt x="382" y="344"/>
                  </a:lnTo>
                  <a:lnTo>
                    <a:pt x="384" y="352"/>
                  </a:lnTo>
                  <a:lnTo>
                    <a:pt x="388" y="360"/>
                  </a:lnTo>
                  <a:lnTo>
                    <a:pt x="392" y="366"/>
                  </a:lnTo>
                  <a:lnTo>
                    <a:pt x="398" y="370"/>
                  </a:lnTo>
                  <a:lnTo>
                    <a:pt x="412" y="380"/>
                  </a:lnTo>
                  <a:lnTo>
                    <a:pt x="424" y="384"/>
                  </a:lnTo>
                  <a:lnTo>
                    <a:pt x="424" y="384"/>
                  </a:lnTo>
                  <a:lnTo>
                    <a:pt x="414" y="378"/>
                  </a:lnTo>
                  <a:lnTo>
                    <a:pt x="408" y="370"/>
                  </a:lnTo>
                  <a:lnTo>
                    <a:pt x="404" y="362"/>
                  </a:lnTo>
                  <a:lnTo>
                    <a:pt x="400" y="356"/>
                  </a:lnTo>
                  <a:lnTo>
                    <a:pt x="400" y="348"/>
                  </a:lnTo>
                  <a:lnTo>
                    <a:pt x="402" y="342"/>
                  </a:lnTo>
                  <a:lnTo>
                    <a:pt x="404" y="336"/>
                  </a:lnTo>
                  <a:lnTo>
                    <a:pt x="408" y="332"/>
                  </a:lnTo>
                  <a:lnTo>
                    <a:pt x="408" y="332"/>
                  </a:lnTo>
                  <a:lnTo>
                    <a:pt x="412" y="336"/>
                  </a:lnTo>
                  <a:lnTo>
                    <a:pt x="418" y="342"/>
                  </a:lnTo>
                  <a:lnTo>
                    <a:pt x="424" y="346"/>
                  </a:lnTo>
                  <a:lnTo>
                    <a:pt x="432" y="348"/>
                  </a:lnTo>
                  <a:lnTo>
                    <a:pt x="448" y="352"/>
                  </a:lnTo>
                  <a:lnTo>
                    <a:pt x="454" y="350"/>
                  </a:lnTo>
                  <a:lnTo>
                    <a:pt x="458" y="350"/>
                  </a:lnTo>
                  <a:lnTo>
                    <a:pt x="458" y="350"/>
                  </a:lnTo>
                  <a:lnTo>
                    <a:pt x="448" y="348"/>
                  </a:lnTo>
                  <a:lnTo>
                    <a:pt x="442" y="346"/>
                  </a:lnTo>
                  <a:lnTo>
                    <a:pt x="438" y="342"/>
                  </a:lnTo>
                  <a:lnTo>
                    <a:pt x="434" y="338"/>
                  </a:lnTo>
                  <a:lnTo>
                    <a:pt x="434" y="338"/>
                  </a:lnTo>
                  <a:lnTo>
                    <a:pt x="442" y="340"/>
                  </a:lnTo>
                  <a:lnTo>
                    <a:pt x="450" y="340"/>
                  </a:lnTo>
                  <a:lnTo>
                    <a:pt x="456" y="336"/>
                  </a:lnTo>
                  <a:lnTo>
                    <a:pt x="456" y="336"/>
                  </a:lnTo>
                  <a:lnTo>
                    <a:pt x="450" y="336"/>
                  </a:lnTo>
                  <a:lnTo>
                    <a:pt x="444" y="332"/>
                  </a:lnTo>
                  <a:lnTo>
                    <a:pt x="440" y="328"/>
                  </a:lnTo>
                  <a:lnTo>
                    <a:pt x="436" y="324"/>
                  </a:lnTo>
                  <a:lnTo>
                    <a:pt x="432" y="312"/>
                  </a:lnTo>
                  <a:lnTo>
                    <a:pt x="432" y="306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8"/>
                  </a:lnTo>
                  <a:lnTo>
                    <a:pt x="442" y="314"/>
                  </a:lnTo>
                  <a:lnTo>
                    <a:pt x="448" y="318"/>
                  </a:lnTo>
                  <a:lnTo>
                    <a:pt x="456" y="320"/>
                  </a:lnTo>
                  <a:lnTo>
                    <a:pt x="466" y="322"/>
                  </a:lnTo>
                  <a:lnTo>
                    <a:pt x="474" y="322"/>
                  </a:lnTo>
                  <a:lnTo>
                    <a:pt x="480" y="320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72" y="316"/>
                  </a:lnTo>
                  <a:lnTo>
                    <a:pt x="462" y="310"/>
                  </a:lnTo>
                  <a:lnTo>
                    <a:pt x="454" y="304"/>
                  </a:lnTo>
                  <a:lnTo>
                    <a:pt x="450" y="296"/>
                  </a:lnTo>
                  <a:lnTo>
                    <a:pt x="448" y="286"/>
                  </a:lnTo>
                  <a:lnTo>
                    <a:pt x="448" y="278"/>
                  </a:lnTo>
                  <a:lnTo>
                    <a:pt x="450" y="272"/>
                  </a:lnTo>
                  <a:lnTo>
                    <a:pt x="450" y="268"/>
                  </a:lnTo>
                  <a:lnTo>
                    <a:pt x="450" y="268"/>
                  </a:lnTo>
                  <a:lnTo>
                    <a:pt x="456" y="260"/>
                  </a:lnTo>
                  <a:lnTo>
                    <a:pt x="462" y="250"/>
                  </a:lnTo>
                  <a:lnTo>
                    <a:pt x="468" y="228"/>
                  </a:lnTo>
                  <a:lnTo>
                    <a:pt x="478" y="188"/>
                  </a:lnTo>
                  <a:lnTo>
                    <a:pt x="478" y="188"/>
                  </a:lnTo>
                  <a:lnTo>
                    <a:pt x="478" y="176"/>
                  </a:lnTo>
                  <a:lnTo>
                    <a:pt x="480" y="166"/>
                  </a:lnTo>
                  <a:lnTo>
                    <a:pt x="478" y="154"/>
                  </a:lnTo>
                  <a:lnTo>
                    <a:pt x="476" y="144"/>
                  </a:lnTo>
                  <a:lnTo>
                    <a:pt x="468" y="124"/>
                  </a:lnTo>
                  <a:lnTo>
                    <a:pt x="458" y="106"/>
                  </a:lnTo>
                  <a:lnTo>
                    <a:pt x="448" y="92"/>
                  </a:lnTo>
                  <a:lnTo>
                    <a:pt x="436" y="78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08" y="56"/>
                  </a:lnTo>
                  <a:lnTo>
                    <a:pt x="394" y="50"/>
                  </a:lnTo>
                  <a:lnTo>
                    <a:pt x="378" y="44"/>
                  </a:lnTo>
                  <a:lnTo>
                    <a:pt x="360" y="40"/>
                  </a:lnTo>
                  <a:lnTo>
                    <a:pt x="360" y="40"/>
                  </a:lnTo>
                  <a:lnTo>
                    <a:pt x="356" y="32"/>
                  </a:lnTo>
                  <a:lnTo>
                    <a:pt x="348" y="24"/>
                  </a:lnTo>
                  <a:lnTo>
                    <a:pt x="336" y="16"/>
                  </a:lnTo>
                  <a:lnTo>
                    <a:pt x="322" y="10"/>
                  </a:lnTo>
                  <a:lnTo>
                    <a:pt x="306" y="6"/>
                  </a:lnTo>
                  <a:lnTo>
                    <a:pt x="286" y="2"/>
                  </a:lnTo>
                  <a:lnTo>
                    <a:pt x="268" y="0"/>
                  </a:lnTo>
                  <a:lnTo>
                    <a:pt x="250" y="2"/>
                  </a:lnTo>
                  <a:lnTo>
                    <a:pt x="250" y="2"/>
                  </a:lnTo>
                  <a:lnTo>
                    <a:pt x="232" y="6"/>
                  </a:lnTo>
                  <a:lnTo>
                    <a:pt x="218" y="12"/>
                  </a:lnTo>
                  <a:lnTo>
                    <a:pt x="204" y="20"/>
                  </a:lnTo>
                  <a:lnTo>
                    <a:pt x="192" y="30"/>
                  </a:lnTo>
                  <a:lnTo>
                    <a:pt x="184" y="38"/>
                  </a:lnTo>
                  <a:lnTo>
                    <a:pt x="176" y="46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58" y="64"/>
                  </a:lnTo>
                  <a:lnTo>
                    <a:pt x="148" y="68"/>
                  </a:lnTo>
                  <a:lnTo>
                    <a:pt x="138" y="76"/>
                  </a:lnTo>
                  <a:lnTo>
                    <a:pt x="132" y="8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18" y="98"/>
                  </a:lnTo>
                  <a:lnTo>
                    <a:pt x="110" y="110"/>
                  </a:lnTo>
                  <a:lnTo>
                    <a:pt x="106" y="122"/>
                  </a:lnTo>
                  <a:lnTo>
                    <a:pt x="104" y="136"/>
                  </a:lnTo>
                  <a:lnTo>
                    <a:pt x="104" y="150"/>
                  </a:lnTo>
                  <a:lnTo>
                    <a:pt x="106" y="164"/>
                  </a:lnTo>
                  <a:lnTo>
                    <a:pt x="112" y="176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4" y="198"/>
                  </a:lnTo>
                  <a:lnTo>
                    <a:pt x="106" y="212"/>
                  </a:lnTo>
                  <a:lnTo>
                    <a:pt x="100" y="218"/>
                  </a:lnTo>
                  <a:lnTo>
                    <a:pt x="92" y="224"/>
                  </a:lnTo>
                  <a:lnTo>
                    <a:pt x="86" y="226"/>
                  </a:lnTo>
                  <a:lnTo>
                    <a:pt x="78" y="228"/>
                  </a:lnTo>
                  <a:lnTo>
                    <a:pt x="78" y="228"/>
                  </a:lnTo>
                  <a:lnTo>
                    <a:pt x="84" y="232"/>
                  </a:lnTo>
                  <a:lnTo>
                    <a:pt x="92" y="234"/>
                  </a:lnTo>
                  <a:lnTo>
                    <a:pt x="98" y="234"/>
                  </a:lnTo>
                  <a:lnTo>
                    <a:pt x="104" y="232"/>
                  </a:lnTo>
                  <a:lnTo>
                    <a:pt x="110" y="228"/>
                  </a:lnTo>
                  <a:lnTo>
                    <a:pt x="116" y="224"/>
                  </a:lnTo>
                  <a:lnTo>
                    <a:pt x="116" y="224"/>
                  </a:lnTo>
                  <a:lnTo>
                    <a:pt x="114" y="234"/>
                  </a:lnTo>
                  <a:lnTo>
                    <a:pt x="114" y="246"/>
                  </a:lnTo>
                  <a:lnTo>
                    <a:pt x="116" y="260"/>
                  </a:lnTo>
                  <a:lnTo>
                    <a:pt x="120" y="272"/>
                  </a:lnTo>
                  <a:lnTo>
                    <a:pt x="126" y="282"/>
                  </a:lnTo>
                  <a:lnTo>
                    <a:pt x="134" y="292"/>
                  </a:lnTo>
                  <a:lnTo>
                    <a:pt x="146" y="308"/>
                  </a:lnTo>
                  <a:lnTo>
                    <a:pt x="146" y="308"/>
                  </a:lnTo>
                  <a:lnTo>
                    <a:pt x="144" y="320"/>
                  </a:lnTo>
                  <a:lnTo>
                    <a:pt x="138" y="328"/>
                  </a:lnTo>
                  <a:lnTo>
                    <a:pt x="132" y="334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28" y="338"/>
                  </a:lnTo>
                  <a:lnTo>
                    <a:pt x="136" y="338"/>
                  </a:lnTo>
                  <a:lnTo>
                    <a:pt x="142" y="338"/>
                  </a:lnTo>
                  <a:lnTo>
                    <a:pt x="148" y="336"/>
                  </a:lnTo>
                  <a:lnTo>
                    <a:pt x="156" y="328"/>
                  </a:lnTo>
                  <a:lnTo>
                    <a:pt x="164" y="320"/>
                  </a:lnTo>
                  <a:lnTo>
                    <a:pt x="164" y="320"/>
                  </a:lnTo>
                  <a:lnTo>
                    <a:pt x="164" y="328"/>
                  </a:lnTo>
                  <a:lnTo>
                    <a:pt x="162" y="334"/>
                  </a:lnTo>
                  <a:lnTo>
                    <a:pt x="162" y="334"/>
                  </a:lnTo>
                  <a:lnTo>
                    <a:pt x="168" y="328"/>
                  </a:lnTo>
                  <a:lnTo>
                    <a:pt x="174" y="318"/>
                  </a:lnTo>
                  <a:lnTo>
                    <a:pt x="176" y="304"/>
                  </a:lnTo>
                  <a:lnTo>
                    <a:pt x="176" y="288"/>
                  </a:lnTo>
                  <a:lnTo>
                    <a:pt x="176" y="288"/>
                  </a:lnTo>
                  <a:lnTo>
                    <a:pt x="182" y="298"/>
                  </a:lnTo>
                  <a:lnTo>
                    <a:pt x="184" y="310"/>
                  </a:lnTo>
                  <a:lnTo>
                    <a:pt x="184" y="320"/>
                  </a:lnTo>
                  <a:lnTo>
                    <a:pt x="182" y="330"/>
                  </a:lnTo>
                  <a:lnTo>
                    <a:pt x="180" y="338"/>
                  </a:lnTo>
                  <a:lnTo>
                    <a:pt x="176" y="346"/>
                  </a:lnTo>
                  <a:lnTo>
                    <a:pt x="172" y="352"/>
                  </a:lnTo>
                  <a:lnTo>
                    <a:pt x="168" y="356"/>
                  </a:lnTo>
                  <a:lnTo>
                    <a:pt x="168" y="356"/>
                  </a:lnTo>
                  <a:lnTo>
                    <a:pt x="176" y="352"/>
                  </a:lnTo>
                  <a:lnTo>
                    <a:pt x="184" y="346"/>
                  </a:lnTo>
                  <a:lnTo>
                    <a:pt x="190" y="338"/>
                  </a:lnTo>
                  <a:lnTo>
                    <a:pt x="196" y="332"/>
                  </a:lnTo>
                  <a:lnTo>
                    <a:pt x="196" y="332"/>
                  </a:lnTo>
                  <a:lnTo>
                    <a:pt x="194" y="346"/>
                  </a:lnTo>
                  <a:lnTo>
                    <a:pt x="190" y="356"/>
                  </a:lnTo>
                  <a:lnTo>
                    <a:pt x="186" y="362"/>
                  </a:lnTo>
                  <a:lnTo>
                    <a:pt x="178" y="366"/>
                  </a:lnTo>
                  <a:lnTo>
                    <a:pt x="172" y="366"/>
                  </a:lnTo>
                  <a:lnTo>
                    <a:pt x="164" y="366"/>
                  </a:lnTo>
                  <a:lnTo>
                    <a:pt x="152" y="362"/>
                  </a:lnTo>
                  <a:lnTo>
                    <a:pt x="152" y="362"/>
                  </a:lnTo>
                  <a:lnTo>
                    <a:pt x="156" y="366"/>
                  </a:lnTo>
                  <a:lnTo>
                    <a:pt x="162" y="368"/>
                  </a:lnTo>
                  <a:lnTo>
                    <a:pt x="168" y="370"/>
                  </a:lnTo>
                  <a:lnTo>
                    <a:pt x="176" y="370"/>
                  </a:lnTo>
                  <a:lnTo>
                    <a:pt x="184" y="368"/>
                  </a:lnTo>
                  <a:lnTo>
                    <a:pt x="190" y="364"/>
                  </a:lnTo>
                  <a:lnTo>
                    <a:pt x="196" y="358"/>
                  </a:lnTo>
                  <a:lnTo>
                    <a:pt x="202" y="348"/>
                  </a:lnTo>
                  <a:lnTo>
                    <a:pt x="202" y="348"/>
                  </a:lnTo>
                  <a:lnTo>
                    <a:pt x="204" y="334"/>
                  </a:lnTo>
                  <a:lnTo>
                    <a:pt x="204" y="334"/>
                  </a:lnTo>
                  <a:lnTo>
                    <a:pt x="206" y="338"/>
                  </a:lnTo>
                  <a:lnTo>
                    <a:pt x="206" y="338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8" y="384"/>
                  </a:lnTo>
                  <a:lnTo>
                    <a:pt x="228" y="410"/>
                  </a:lnTo>
                  <a:lnTo>
                    <a:pt x="228" y="424"/>
                  </a:lnTo>
                  <a:lnTo>
                    <a:pt x="224" y="436"/>
                  </a:lnTo>
                  <a:lnTo>
                    <a:pt x="218" y="448"/>
                  </a:lnTo>
                  <a:lnTo>
                    <a:pt x="210" y="458"/>
                  </a:lnTo>
                  <a:lnTo>
                    <a:pt x="210" y="458"/>
                  </a:lnTo>
                  <a:lnTo>
                    <a:pt x="172" y="470"/>
                  </a:lnTo>
                  <a:lnTo>
                    <a:pt x="172" y="470"/>
                  </a:lnTo>
                  <a:lnTo>
                    <a:pt x="170" y="466"/>
                  </a:lnTo>
                  <a:lnTo>
                    <a:pt x="170" y="466"/>
                  </a:lnTo>
                  <a:lnTo>
                    <a:pt x="150" y="474"/>
                  </a:lnTo>
                  <a:lnTo>
                    <a:pt x="108" y="494"/>
                  </a:lnTo>
                  <a:lnTo>
                    <a:pt x="84" y="506"/>
                  </a:lnTo>
                  <a:lnTo>
                    <a:pt x="62" y="520"/>
                  </a:lnTo>
                  <a:lnTo>
                    <a:pt x="46" y="532"/>
                  </a:lnTo>
                  <a:lnTo>
                    <a:pt x="42" y="540"/>
                  </a:lnTo>
                  <a:lnTo>
                    <a:pt x="38" y="544"/>
                  </a:lnTo>
                  <a:lnTo>
                    <a:pt x="38" y="544"/>
                  </a:lnTo>
                  <a:lnTo>
                    <a:pt x="16" y="614"/>
                  </a:lnTo>
                  <a:lnTo>
                    <a:pt x="0" y="662"/>
                  </a:lnTo>
                  <a:lnTo>
                    <a:pt x="596" y="662"/>
                  </a:lnTo>
                  <a:lnTo>
                    <a:pt x="596" y="662"/>
                  </a:lnTo>
                  <a:lnTo>
                    <a:pt x="592" y="644"/>
                  </a:lnTo>
                  <a:lnTo>
                    <a:pt x="580" y="604"/>
                  </a:lnTo>
                  <a:lnTo>
                    <a:pt x="572" y="582"/>
                  </a:lnTo>
                  <a:lnTo>
                    <a:pt x="564" y="562"/>
                  </a:lnTo>
                  <a:lnTo>
                    <a:pt x="556" y="546"/>
                  </a:lnTo>
                  <a:lnTo>
                    <a:pt x="552" y="540"/>
                  </a:lnTo>
                  <a:lnTo>
                    <a:pt x="548" y="538"/>
                  </a:lnTo>
                  <a:lnTo>
                    <a:pt x="548" y="538"/>
                  </a:lnTo>
                  <a:close/>
                  <a:moveTo>
                    <a:pt x="206" y="324"/>
                  </a:moveTo>
                  <a:lnTo>
                    <a:pt x="206" y="324"/>
                  </a:lnTo>
                  <a:lnTo>
                    <a:pt x="204" y="308"/>
                  </a:lnTo>
                  <a:lnTo>
                    <a:pt x="202" y="294"/>
                  </a:lnTo>
                  <a:lnTo>
                    <a:pt x="194" y="266"/>
                  </a:lnTo>
                  <a:lnTo>
                    <a:pt x="194" y="266"/>
                  </a:lnTo>
                  <a:lnTo>
                    <a:pt x="188" y="248"/>
                  </a:lnTo>
                  <a:lnTo>
                    <a:pt x="182" y="230"/>
                  </a:lnTo>
                  <a:lnTo>
                    <a:pt x="174" y="214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74" y="198"/>
                  </a:lnTo>
                  <a:lnTo>
                    <a:pt x="188" y="184"/>
                  </a:lnTo>
                  <a:lnTo>
                    <a:pt x="204" y="164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12" y="158"/>
                  </a:lnTo>
                  <a:lnTo>
                    <a:pt x="204" y="176"/>
                  </a:lnTo>
                  <a:lnTo>
                    <a:pt x="194" y="192"/>
                  </a:lnTo>
                  <a:lnTo>
                    <a:pt x="188" y="198"/>
                  </a:lnTo>
                  <a:lnTo>
                    <a:pt x="180" y="204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202" y="192"/>
                  </a:lnTo>
                  <a:lnTo>
                    <a:pt x="212" y="184"/>
                  </a:lnTo>
                  <a:lnTo>
                    <a:pt x="222" y="174"/>
                  </a:lnTo>
                  <a:lnTo>
                    <a:pt x="238" y="154"/>
                  </a:lnTo>
                  <a:lnTo>
                    <a:pt x="256" y="132"/>
                  </a:lnTo>
                  <a:lnTo>
                    <a:pt x="256" y="132"/>
                  </a:lnTo>
                  <a:lnTo>
                    <a:pt x="248" y="152"/>
                  </a:lnTo>
                  <a:lnTo>
                    <a:pt x="242" y="174"/>
                  </a:lnTo>
                  <a:lnTo>
                    <a:pt x="234" y="214"/>
                  </a:lnTo>
                  <a:lnTo>
                    <a:pt x="234" y="214"/>
                  </a:lnTo>
                  <a:lnTo>
                    <a:pt x="248" y="200"/>
                  </a:lnTo>
                  <a:lnTo>
                    <a:pt x="260" y="188"/>
                  </a:lnTo>
                  <a:lnTo>
                    <a:pt x="268" y="174"/>
                  </a:lnTo>
                  <a:lnTo>
                    <a:pt x="274" y="160"/>
                  </a:lnTo>
                  <a:lnTo>
                    <a:pt x="274" y="160"/>
                  </a:lnTo>
                  <a:lnTo>
                    <a:pt x="282" y="148"/>
                  </a:lnTo>
                  <a:lnTo>
                    <a:pt x="290" y="134"/>
                  </a:lnTo>
                  <a:lnTo>
                    <a:pt x="304" y="118"/>
                  </a:lnTo>
                  <a:lnTo>
                    <a:pt x="320" y="102"/>
                  </a:lnTo>
                  <a:lnTo>
                    <a:pt x="320" y="102"/>
                  </a:lnTo>
                  <a:lnTo>
                    <a:pt x="316" y="116"/>
                  </a:lnTo>
                  <a:lnTo>
                    <a:pt x="314" y="128"/>
                  </a:lnTo>
                  <a:lnTo>
                    <a:pt x="312" y="152"/>
                  </a:lnTo>
                  <a:lnTo>
                    <a:pt x="310" y="166"/>
                  </a:lnTo>
                  <a:lnTo>
                    <a:pt x="304" y="180"/>
                  </a:lnTo>
                  <a:lnTo>
                    <a:pt x="294" y="194"/>
                  </a:lnTo>
                  <a:lnTo>
                    <a:pt x="278" y="212"/>
                  </a:lnTo>
                  <a:lnTo>
                    <a:pt x="278" y="212"/>
                  </a:lnTo>
                  <a:lnTo>
                    <a:pt x="294" y="204"/>
                  </a:lnTo>
                  <a:lnTo>
                    <a:pt x="308" y="194"/>
                  </a:lnTo>
                  <a:lnTo>
                    <a:pt x="322" y="180"/>
                  </a:lnTo>
                  <a:lnTo>
                    <a:pt x="334" y="166"/>
                  </a:lnTo>
                  <a:lnTo>
                    <a:pt x="344" y="148"/>
                  </a:lnTo>
                  <a:lnTo>
                    <a:pt x="350" y="132"/>
                  </a:lnTo>
                  <a:lnTo>
                    <a:pt x="356" y="116"/>
                  </a:lnTo>
                  <a:lnTo>
                    <a:pt x="358" y="100"/>
                  </a:lnTo>
                  <a:lnTo>
                    <a:pt x="358" y="100"/>
                  </a:lnTo>
                  <a:lnTo>
                    <a:pt x="360" y="126"/>
                  </a:lnTo>
                  <a:lnTo>
                    <a:pt x="360" y="126"/>
                  </a:lnTo>
                  <a:lnTo>
                    <a:pt x="360" y="132"/>
                  </a:lnTo>
                  <a:lnTo>
                    <a:pt x="364" y="138"/>
                  </a:lnTo>
                  <a:lnTo>
                    <a:pt x="374" y="148"/>
                  </a:lnTo>
                  <a:lnTo>
                    <a:pt x="386" y="156"/>
                  </a:lnTo>
                  <a:lnTo>
                    <a:pt x="398" y="162"/>
                  </a:lnTo>
                  <a:lnTo>
                    <a:pt x="398" y="162"/>
                  </a:lnTo>
                  <a:lnTo>
                    <a:pt x="402" y="164"/>
                  </a:lnTo>
                  <a:lnTo>
                    <a:pt x="408" y="170"/>
                  </a:lnTo>
                  <a:lnTo>
                    <a:pt x="410" y="174"/>
                  </a:lnTo>
                  <a:lnTo>
                    <a:pt x="414" y="180"/>
                  </a:lnTo>
                  <a:lnTo>
                    <a:pt x="414" y="188"/>
                  </a:lnTo>
                  <a:lnTo>
                    <a:pt x="414" y="194"/>
                  </a:lnTo>
                  <a:lnTo>
                    <a:pt x="412" y="202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0" y="216"/>
                  </a:lnTo>
                  <a:lnTo>
                    <a:pt x="396" y="224"/>
                  </a:lnTo>
                  <a:lnTo>
                    <a:pt x="392" y="234"/>
                  </a:lnTo>
                  <a:lnTo>
                    <a:pt x="392" y="244"/>
                  </a:lnTo>
                  <a:lnTo>
                    <a:pt x="392" y="254"/>
                  </a:lnTo>
                  <a:lnTo>
                    <a:pt x="394" y="264"/>
                  </a:lnTo>
                  <a:lnTo>
                    <a:pt x="398" y="274"/>
                  </a:lnTo>
                  <a:lnTo>
                    <a:pt x="404" y="282"/>
                  </a:lnTo>
                  <a:lnTo>
                    <a:pt x="404" y="282"/>
                  </a:lnTo>
                  <a:lnTo>
                    <a:pt x="398" y="292"/>
                  </a:lnTo>
                  <a:lnTo>
                    <a:pt x="390" y="306"/>
                  </a:lnTo>
                  <a:lnTo>
                    <a:pt x="384" y="328"/>
                  </a:lnTo>
                  <a:lnTo>
                    <a:pt x="384" y="328"/>
                  </a:lnTo>
                  <a:lnTo>
                    <a:pt x="382" y="334"/>
                  </a:lnTo>
                  <a:lnTo>
                    <a:pt x="382" y="334"/>
                  </a:lnTo>
                  <a:lnTo>
                    <a:pt x="380" y="338"/>
                  </a:lnTo>
                  <a:lnTo>
                    <a:pt x="380" y="338"/>
                  </a:lnTo>
                  <a:lnTo>
                    <a:pt x="358" y="364"/>
                  </a:lnTo>
                  <a:lnTo>
                    <a:pt x="338" y="386"/>
                  </a:lnTo>
                  <a:lnTo>
                    <a:pt x="326" y="396"/>
                  </a:lnTo>
                  <a:lnTo>
                    <a:pt x="316" y="404"/>
                  </a:lnTo>
                  <a:lnTo>
                    <a:pt x="304" y="408"/>
                  </a:lnTo>
                  <a:lnTo>
                    <a:pt x="294" y="408"/>
                  </a:lnTo>
                  <a:lnTo>
                    <a:pt x="294" y="408"/>
                  </a:lnTo>
                  <a:lnTo>
                    <a:pt x="284" y="406"/>
                  </a:lnTo>
                  <a:lnTo>
                    <a:pt x="272" y="402"/>
                  </a:lnTo>
                  <a:lnTo>
                    <a:pt x="260" y="394"/>
                  </a:lnTo>
                  <a:lnTo>
                    <a:pt x="250" y="384"/>
                  </a:lnTo>
                  <a:lnTo>
                    <a:pt x="228" y="360"/>
                  </a:lnTo>
                  <a:lnTo>
                    <a:pt x="212" y="336"/>
                  </a:lnTo>
                  <a:lnTo>
                    <a:pt x="212" y="336"/>
                  </a:lnTo>
                  <a:lnTo>
                    <a:pt x="206" y="324"/>
                  </a:lnTo>
                  <a:lnTo>
                    <a:pt x="206" y="324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328942"/>
              </p:ext>
            </p:extLst>
          </p:nvPr>
        </p:nvGraphicFramePr>
        <p:xfrm>
          <a:off x="511490" y="4249420"/>
          <a:ext cx="11253352" cy="233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702"/>
                <a:gridCol w="1021362"/>
                <a:gridCol w="1023032"/>
                <a:gridCol w="1023032"/>
                <a:gridCol w="1023032"/>
                <a:gridCol w="1023032"/>
                <a:gridCol w="1023032"/>
                <a:gridCol w="1023032"/>
                <a:gridCol w="1023032"/>
                <a:gridCol w="1023032"/>
                <a:gridCol w="1023032"/>
              </a:tblGrid>
              <a:tr h="45881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前端</a:t>
                      </a:r>
                      <a:r>
                        <a:rPr lang="en-US" altLang="zh-CN" dirty="0" smtClean="0"/>
                        <a:t>index</a:t>
                      </a:r>
                      <a:r>
                        <a:rPr lang="zh-CN" altLang="en-US" dirty="0" smtClean="0"/>
                        <a:t>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列表界面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添加问卷界面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填写界面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返回结果界面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填写问卷界面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建立数据库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后端对数据表操作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前后端交互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PPT</a:t>
                      </a:r>
                      <a:r>
                        <a:rPr lang="zh-CN" altLang="en-US" dirty="0" smtClean="0"/>
                        <a:t>、报告</a:t>
                      </a:r>
                      <a:endParaRPr lang="zh-CN" altLang="en-US" dirty="0"/>
                    </a:p>
                  </a:txBody>
                  <a:tcPr/>
                </a:tc>
              </a:tr>
              <a:tr h="47408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闻蔷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</a:tr>
              <a:tr h="47408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费楚涵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</a:tr>
              <a:tr h="47408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张森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    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72407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5658">
        <p14:doors dir="vert"/>
      </p:transition>
    </mc:Choice>
    <mc:Fallback>
      <p:transition spd="slow" advTm="356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pPr lvl="0"/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项目建设情况</a:t>
            </a:r>
            <a:endParaRPr lang="zh-CN" altLang="en-US" sz="4000" spc="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491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937">
        <p14:doors dir="vert"/>
      </p:transition>
    </mc:Choice>
    <mc:Fallback>
      <p:transition spd="slow" advTm="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611880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项目建设情况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377b1eae-7609-44a4-8c05-8b99e943baaa">
            <a:extLst>
              <a:ext uri="{FF2B5EF4-FFF2-40B4-BE49-F238E27FC236}">
                <a16:creationId xmlns:a16="http://schemas.microsoft.com/office/drawing/2014/main" xmlns="" id="{FC0004A3-55B1-468C-954E-C1D3E2E57614}"/>
              </a:ext>
            </a:extLst>
          </p:cNvPr>
          <p:cNvGrpSpPr>
            <a:grpSpLocks noChangeAspect="1"/>
          </p:cNvGrpSpPr>
          <p:nvPr/>
        </p:nvGrpSpPr>
        <p:grpSpPr>
          <a:xfrm>
            <a:off x="920685" y="1979446"/>
            <a:ext cx="10345662" cy="3984013"/>
            <a:chOff x="891810" y="1344178"/>
            <a:chExt cx="10345662" cy="3984013"/>
          </a:xfrm>
        </p:grpSpPr>
        <p:sp>
          <p:nvSpPr>
            <p:cNvPr id="7" name="îṥļîḑé-Oval 6">
              <a:extLst>
                <a:ext uri="{FF2B5EF4-FFF2-40B4-BE49-F238E27FC236}">
                  <a16:creationId xmlns:a16="http://schemas.microsoft.com/office/drawing/2014/main" xmlns="" id="{CC4DF657-B35D-47A0-9A6E-A32E1EE1ED3D}"/>
                </a:ext>
              </a:extLst>
            </p:cNvPr>
            <p:cNvSpPr/>
            <p:nvPr/>
          </p:nvSpPr>
          <p:spPr>
            <a:xfrm>
              <a:off x="4684290" y="2780928"/>
              <a:ext cx="2547263" cy="254726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948843" y="4373104"/>
              <a:ext cx="3288629" cy="947637"/>
              <a:chOff x="251866" y="1988839"/>
              <a:chExt cx="3288629" cy="947637"/>
            </a:xfrm>
            <a:noFill/>
          </p:grpSpPr>
          <p:sp>
            <p:nvSpPr>
              <p:cNvPr id="26" name="îṥļîḑé-文本框 3"/>
              <p:cNvSpPr txBox="1"/>
              <p:nvPr/>
            </p:nvSpPr>
            <p:spPr>
              <a:xfrm>
                <a:off x="251866" y="2458845"/>
                <a:ext cx="3288629" cy="477631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b="1" dirty="0" err="1" smtClean="0">
                    <a:cs typeface="+mn-ea"/>
                    <a:sym typeface="+mn-lt"/>
                  </a:rPr>
                  <a:t>Mysql</a:t>
                </a:r>
                <a:r>
                  <a:rPr lang="zh-CN" altLang="en-US" b="1" dirty="0" smtClean="0">
                    <a:cs typeface="+mn-ea"/>
                    <a:sym typeface="+mn-lt"/>
                  </a:rPr>
                  <a:t>和</a:t>
                </a:r>
                <a:r>
                  <a:rPr lang="en-US" altLang="zh-CN" b="1" dirty="0" err="1" smtClean="0">
                    <a:cs typeface="+mn-ea"/>
                    <a:sym typeface="+mn-lt"/>
                  </a:rPr>
                  <a:t>sqlyog</a:t>
                </a:r>
                <a:endParaRPr lang="zh-CN" altLang="en-US" b="1" dirty="0"/>
              </a:p>
            </p:txBody>
          </p:sp>
          <p:sp>
            <p:nvSpPr>
              <p:cNvPr id="27" name="îṥļîḑé-Rectangle 26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  <a:grpFill/>
            </p:spPr>
            <p:txBody>
              <a:bodyPr wrap="none" lIns="0" tIns="0" rIns="0" bIns="0" anchor="ctr">
                <a:norm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accent2"/>
                    </a:solidFill>
                  </a:rPr>
                  <a:t>数据库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301647" y="3021877"/>
              <a:ext cx="1603469" cy="1850507"/>
              <a:chOff x="8301916" y="1749231"/>
              <a:chExt cx="2561601" cy="2956261"/>
            </a:xfrm>
          </p:grpSpPr>
          <p:sp>
            <p:nvSpPr>
              <p:cNvPr id="23" name="îṥļîḑé-Trapezoid 22"/>
              <p:cNvSpPr/>
              <p:nvPr/>
            </p:nvSpPr>
            <p:spPr>
              <a:xfrm rot="14400000">
                <a:off x="8553651" y="2720979"/>
                <a:ext cx="2370547" cy="427052"/>
              </a:xfrm>
              <a:prstGeom prst="trapezoid">
                <a:avLst>
                  <a:gd name="adj" fmla="val 5836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ṥļîḑé-Trapezoid 23"/>
              <p:cNvSpPr/>
              <p:nvPr/>
            </p:nvSpPr>
            <p:spPr>
              <a:xfrm>
                <a:off x="8492970" y="4010011"/>
                <a:ext cx="2370547" cy="427052"/>
              </a:xfrm>
              <a:prstGeom prst="trapezoid">
                <a:avLst>
                  <a:gd name="adj" fmla="val 5836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ṥļîḑé-Trapezoid 24"/>
              <p:cNvSpPr/>
              <p:nvPr/>
            </p:nvSpPr>
            <p:spPr>
              <a:xfrm rot="7200000">
                <a:off x="7330168" y="3306693"/>
                <a:ext cx="2370547" cy="427052"/>
              </a:xfrm>
              <a:prstGeom prst="trapezoid">
                <a:avLst>
                  <a:gd name="adj" fmla="val 5836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îṥļîḑé-Oval 9"/>
            <p:cNvSpPr/>
            <p:nvPr/>
          </p:nvSpPr>
          <p:spPr>
            <a:xfrm>
              <a:off x="5607322" y="2540292"/>
              <a:ext cx="656438" cy="656442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ṥļîḑé-任意多边形: 形状 10"/>
            <p:cNvSpPr>
              <a:spLocks/>
            </p:cNvSpPr>
            <p:nvPr/>
          </p:nvSpPr>
          <p:spPr bwMode="auto">
            <a:xfrm>
              <a:off x="5831624" y="2675911"/>
              <a:ext cx="207834" cy="385204"/>
            </a:xfrm>
            <a:custGeom>
              <a:avLst/>
              <a:gdLst>
                <a:gd name="connsiteX0" fmla="*/ 144363 w 327353"/>
                <a:gd name="connsiteY0" fmla="*/ 543008 h 606722"/>
                <a:gd name="connsiteX1" fmla="*/ 131814 w 327353"/>
                <a:gd name="connsiteY1" fmla="*/ 555538 h 606722"/>
                <a:gd name="connsiteX2" fmla="*/ 144363 w 327353"/>
                <a:gd name="connsiteY2" fmla="*/ 568156 h 606722"/>
                <a:gd name="connsiteX3" fmla="*/ 182990 w 327353"/>
                <a:gd name="connsiteY3" fmla="*/ 568156 h 606722"/>
                <a:gd name="connsiteX4" fmla="*/ 195540 w 327353"/>
                <a:gd name="connsiteY4" fmla="*/ 555538 h 606722"/>
                <a:gd name="connsiteX5" fmla="*/ 182990 w 327353"/>
                <a:gd name="connsiteY5" fmla="*/ 543008 h 606722"/>
                <a:gd name="connsiteX6" fmla="*/ 327353 w 327353"/>
                <a:gd name="connsiteY6" fmla="*/ 501509 h 606722"/>
                <a:gd name="connsiteX7" fmla="*/ 327353 w 327353"/>
                <a:gd name="connsiteY7" fmla="*/ 572333 h 606722"/>
                <a:gd name="connsiteX8" fmla="*/ 294066 w 327353"/>
                <a:gd name="connsiteY8" fmla="*/ 606722 h 606722"/>
                <a:gd name="connsiteX9" fmla="*/ 33020 w 327353"/>
                <a:gd name="connsiteY9" fmla="*/ 606722 h 606722"/>
                <a:gd name="connsiteX10" fmla="*/ 0 w 327353"/>
                <a:gd name="connsiteY10" fmla="*/ 572333 h 606722"/>
                <a:gd name="connsiteX11" fmla="*/ 0 w 327353"/>
                <a:gd name="connsiteY11" fmla="*/ 502779 h 606722"/>
                <a:gd name="connsiteX12" fmla="*/ 0 w 327353"/>
                <a:gd name="connsiteY12" fmla="*/ 502753 h 606722"/>
                <a:gd name="connsiteX13" fmla="*/ 322280 w 327353"/>
                <a:gd name="connsiteY13" fmla="*/ 502753 h 606722"/>
                <a:gd name="connsiteX14" fmla="*/ 327353 w 327353"/>
                <a:gd name="connsiteY14" fmla="*/ 501509 h 606722"/>
                <a:gd name="connsiteX15" fmla="*/ 187174 w 327353"/>
                <a:gd name="connsiteY15" fmla="*/ 190205 h 606722"/>
                <a:gd name="connsiteX16" fmla="*/ 174624 w 327353"/>
                <a:gd name="connsiteY16" fmla="*/ 202823 h 606722"/>
                <a:gd name="connsiteX17" fmla="*/ 174624 w 327353"/>
                <a:gd name="connsiteY17" fmla="*/ 263163 h 606722"/>
                <a:gd name="connsiteX18" fmla="*/ 187174 w 327353"/>
                <a:gd name="connsiteY18" fmla="*/ 275693 h 606722"/>
                <a:gd name="connsiteX19" fmla="*/ 191357 w 327353"/>
                <a:gd name="connsiteY19" fmla="*/ 274982 h 606722"/>
                <a:gd name="connsiteX20" fmla="*/ 191357 w 327353"/>
                <a:gd name="connsiteY20" fmla="*/ 405614 h 606722"/>
                <a:gd name="connsiteX21" fmla="*/ 203995 w 327353"/>
                <a:gd name="connsiteY21" fmla="*/ 418144 h 606722"/>
                <a:gd name="connsiteX22" fmla="*/ 216545 w 327353"/>
                <a:gd name="connsiteY22" fmla="*/ 405614 h 606722"/>
                <a:gd name="connsiteX23" fmla="*/ 216545 w 327353"/>
                <a:gd name="connsiteY23" fmla="*/ 275426 h 606722"/>
                <a:gd name="connsiteX24" fmla="*/ 219037 w 327353"/>
                <a:gd name="connsiteY24" fmla="*/ 275693 h 606722"/>
                <a:gd name="connsiteX25" fmla="*/ 231675 w 327353"/>
                <a:gd name="connsiteY25" fmla="*/ 263163 h 606722"/>
                <a:gd name="connsiteX26" fmla="*/ 231675 w 327353"/>
                <a:gd name="connsiteY26" fmla="*/ 202823 h 606722"/>
                <a:gd name="connsiteX27" fmla="*/ 219037 w 327353"/>
                <a:gd name="connsiteY27" fmla="*/ 190205 h 606722"/>
                <a:gd name="connsiteX28" fmla="*/ 211471 w 327353"/>
                <a:gd name="connsiteY28" fmla="*/ 192782 h 606722"/>
                <a:gd name="connsiteX29" fmla="*/ 203995 w 327353"/>
                <a:gd name="connsiteY29" fmla="*/ 190205 h 606722"/>
                <a:gd name="connsiteX30" fmla="*/ 195540 w 327353"/>
                <a:gd name="connsiteY30" fmla="*/ 193493 h 606722"/>
                <a:gd name="connsiteX31" fmla="*/ 187174 w 327353"/>
                <a:gd name="connsiteY31" fmla="*/ 190205 h 606722"/>
                <a:gd name="connsiteX32" fmla="*/ 106626 w 327353"/>
                <a:gd name="connsiteY32" fmla="*/ 181851 h 606722"/>
                <a:gd name="connsiteX33" fmla="*/ 85621 w 327353"/>
                <a:gd name="connsiteY33" fmla="*/ 202823 h 606722"/>
                <a:gd name="connsiteX34" fmla="*/ 85621 w 327353"/>
                <a:gd name="connsiteY34" fmla="*/ 328479 h 606722"/>
                <a:gd name="connsiteX35" fmla="*/ 95678 w 327353"/>
                <a:gd name="connsiteY35" fmla="*/ 346341 h 606722"/>
                <a:gd name="connsiteX36" fmla="*/ 95678 w 327353"/>
                <a:gd name="connsiteY36" fmla="*/ 405614 h 606722"/>
                <a:gd name="connsiteX37" fmla="*/ 108317 w 327353"/>
                <a:gd name="connsiteY37" fmla="*/ 418144 h 606722"/>
                <a:gd name="connsiteX38" fmla="*/ 120866 w 327353"/>
                <a:gd name="connsiteY38" fmla="*/ 405614 h 606722"/>
                <a:gd name="connsiteX39" fmla="*/ 120866 w 327353"/>
                <a:gd name="connsiteY39" fmla="*/ 343853 h 606722"/>
                <a:gd name="connsiteX40" fmla="*/ 127631 w 327353"/>
                <a:gd name="connsiteY40" fmla="*/ 328479 h 606722"/>
                <a:gd name="connsiteX41" fmla="*/ 127631 w 327353"/>
                <a:gd name="connsiteY41" fmla="*/ 202823 h 606722"/>
                <a:gd name="connsiteX42" fmla="*/ 106626 w 327353"/>
                <a:gd name="connsiteY42" fmla="*/ 181851 h 606722"/>
                <a:gd name="connsiteX43" fmla="*/ 0 w 327353"/>
                <a:gd name="connsiteY43" fmla="*/ 112270 h 606722"/>
                <a:gd name="connsiteX44" fmla="*/ 327353 w 327353"/>
                <a:gd name="connsiteY44" fmla="*/ 112270 h 606722"/>
                <a:gd name="connsiteX45" fmla="*/ 327353 w 327353"/>
                <a:gd name="connsiteY45" fmla="*/ 478928 h 606722"/>
                <a:gd name="connsiteX46" fmla="*/ 322280 w 327353"/>
                <a:gd name="connsiteY46" fmla="*/ 477684 h 606722"/>
                <a:gd name="connsiteX47" fmla="*/ 0 w 327353"/>
                <a:gd name="connsiteY47" fmla="*/ 477684 h 606722"/>
                <a:gd name="connsiteX48" fmla="*/ 0 w 327353"/>
                <a:gd name="connsiteY48" fmla="*/ 477658 h 606722"/>
                <a:gd name="connsiteX49" fmla="*/ 33020 w 327353"/>
                <a:gd name="connsiteY49" fmla="*/ 0 h 606722"/>
                <a:gd name="connsiteX50" fmla="*/ 294066 w 327353"/>
                <a:gd name="connsiteY50" fmla="*/ 0 h 606722"/>
                <a:gd name="connsiteX51" fmla="*/ 327353 w 327353"/>
                <a:gd name="connsiteY51" fmla="*/ 34407 h 606722"/>
                <a:gd name="connsiteX52" fmla="*/ 327353 w 327353"/>
                <a:gd name="connsiteY52" fmla="*/ 87219 h 606722"/>
                <a:gd name="connsiteX53" fmla="*/ 0 w 327353"/>
                <a:gd name="connsiteY53" fmla="*/ 87219 h 606722"/>
                <a:gd name="connsiteX54" fmla="*/ 0 w 327353"/>
                <a:gd name="connsiteY54" fmla="*/ 34407 h 606722"/>
                <a:gd name="connsiteX55" fmla="*/ 33020 w 327353"/>
                <a:gd name="connsiteY5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7353" h="606722">
                  <a:moveTo>
                    <a:pt x="144363" y="543008"/>
                  </a:moveTo>
                  <a:cubicBezTo>
                    <a:pt x="137421" y="543008"/>
                    <a:pt x="131814" y="548606"/>
                    <a:pt x="131814" y="555538"/>
                  </a:cubicBezTo>
                  <a:cubicBezTo>
                    <a:pt x="131814" y="562558"/>
                    <a:pt x="137421" y="568156"/>
                    <a:pt x="144363" y="568156"/>
                  </a:cubicBezTo>
                  <a:lnTo>
                    <a:pt x="182990" y="568156"/>
                  </a:lnTo>
                  <a:cubicBezTo>
                    <a:pt x="189933" y="568156"/>
                    <a:pt x="195540" y="562558"/>
                    <a:pt x="195540" y="555538"/>
                  </a:cubicBezTo>
                  <a:cubicBezTo>
                    <a:pt x="195540" y="548606"/>
                    <a:pt x="189933" y="543008"/>
                    <a:pt x="182990" y="543008"/>
                  </a:cubicBezTo>
                  <a:close/>
                  <a:moveTo>
                    <a:pt x="327353" y="501509"/>
                  </a:moveTo>
                  <a:lnTo>
                    <a:pt x="327353" y="572333"/>
                  </a:lnTo>
                  <a:cubicBezTo>
                    <a:pt x="327353" y="590905"/>
                    <a:pt x="312668" y="606722"/>
                    <a:pt x="294066" y="606722"/>
                  </a:cubicBezTo>
                  <a:lnTo>
                    <a:pt x="33020" y="606722"/>
                  </a:lnTo>
                  <a:cubicBezTo>
                    <a:pt x="14330" y="606722"/>
                    <a:pt x="0" y="590905"/>
                    <a:pt x="0" y="572333"/>
                  </a:cubicBezTo>
                  <a:lnTo>
                    <a:pt x="0" y="502779"/>
                  </a:lnTo>
                  <a:lnTo>
                    <a:pt x="0" y="502753"/>
                  </a:lnTo>
                  <a:lnTo>
                    <a:pt x="322280" y="502753"/>
                  </a:lnTo>
                  <a:cubicBezTo>
                    <a:pt x="324238" y="502753"/>
                    <a:pt x="325662" y="502309"/>
                    <a:pt x="327353" y="501509"/>
                  </a:cubicBezTo>
                  <a:close/>
                  <a:moveTo>
                    <a:pt x="187174" y="190205"/>
                  </a:moveTo>
                  <a:cubicBezTo>
                    <a:pt x="180231" y="190205"/>
                    <a:pt x="174624" y="195892"/>
                    <a:pt x="174624" y="202823"/>
                  </a:cubicBezTo>
                  <a:lnTo>
                    <a:pt x="174624" y="263163"/>
                  </a:lnTo>
                  <a:cubicBezTo>
                    <a:pt x="174624" y="270094"/>
                    <a:pt x="180231" y="275693"/>
                    <a:pt x="187174" y="275693"/>
                  </a:cubicBezTo>
                  <a:cubicBezTo>
                    <a:pt x="188687" y="275693"/>
                    <a:pt x="190022" y="275426"/>
                    <a:pt x="191357" y="274982"/>
                  </a:cubicBezTo>
                  <a:lnTo>
                    <a:pt x="191357" y="405614"/>
                  </a:lnTo>
                  <a:cubicBezTo>
                    <a:pt x="191357" y="412545"/>
                    <a:pt x="196964" y="418144"/>
                    <a:pt x="203995" y="418144"/>
                  </a:cubicBezTo>
                  <a:cubicBezTo>
                    <a:pt x="210937" y="418144"/>
                    <a:pt x="216545" y="412545"/>
                    <a:pt x="216545" y="405614"/>
                  </a:cubicBezTo>
                  <a:lnTo>
                    <a:pt x="216545" y="275426"/>
                  </a:lnTo>
                  <a:cubicBezTo>
                    <a:pt x="217346" y="275604"/>
                    <a:pt x="218236" y="275693"/>
                    <a:pt x="219037" y="275693"/>
                  </a:cubicBezTo>
                  <a:cubicBezTo>
                    <a:pt x="225979" y="275693"/>
                    <a:pt x="231675" y="270094"/>
                    <a:pt x="231675" y="263163"/>
                  </a:cubicBezTo>
                  <a:lnTo>
                    <a:pt x="231675" y="202823"/>
                  </a:lnTo>
                  <a:cubicBezTo>
                    <a:pt x="231675" y="195892"/>
                    <a:pt x="225979" y="190205"/>
                    <a:pt x="219037" y="190205"/>
                  </a:cubicBezTo>
                  <a:cubicBezTo>
                    <a:pt x="216189" y="190205"/>
                    <a:pt x="213607" y="191182"/>
                    <a:pt x="211471" y="192782"/>
                  </a:cubicBezTo>
                  <a:cubicBezTo>
                    <a:pt x="209424" y="191182"/>
                    <a:pt x="206843" y="190205"/>
                    <a:pt x="203995" y="190205"/>
                  </a:cubicBezTo>
                  <a:cubicBezTo>
                    <a:pt x="200702" y="190205"/>
                    <a:pt x="197765" y="191449"/>
                    <a:pt x="195540" y="193493"/>
                  </a:cubicBezTo>
                  <a:cubicBezTo>
                    <a:pt x="193315" y="191449"/>
                    <a:pt x="190378" y="190205"/>
                    <a:pt x="187174" y="190205"/>
                  </a:cubicBezTo>
                  <a:close/>
                  <a:moveTo>
                    <a:pt x="106626" y="181851"/>
                  </a:moveTo>
                  <a:cubicBezTo>
                    <a:pt x="95055" y="181851"/>
                    <a:pt x="85621" y="191271"/>
                    <a:pt x="85621" y="202823"/>
                  </a:cubicBezTo>
                  <a:lnTo>
                    <a:pt x="85621" y="328479"/>
                  </a:lnTo>
                  <a:cubicBezTo>
                    <a:pt x="85621" y="336032"/>
                    <a:pt x="89715" y="342697"/>
                    <a:pt x="95678" y="346341"/>
                  </a:cubicBezTo>
                  <a:lnTo>
                    <a:pt x="95678" y="405614"/>
                  </a:lnTo>
                  <a:cubicBezTo>
                    <a:pt x="95678" y="412545"/>
                    <a:pt x="101375" y="418144"/>
                    <a:pt x="108317" y="418144"/>
                  </a:cubicBezTo>
                  <a:cubicBezTo>
                    <a:pt x="115259" y="418144"/>
                    <a:pt x="120866" y="412545"/>
                    <a:pt x="120866" y="405614"/>
                  </a:cubicBezTo>
                  <a:lnTo>
                    <a:pt x="120866" y="343853"/>
                  </a:lnTo>
                  <a:cubicBezTo>
                    <a:pt x="124960" y="340031"/>
                    <a:pt x="127631" y="334522"/>
                    <a:pt x="127631" y="328479"/>
                  </a:cubicBezTo>
                  <a:lnTo>
                    <a:pt x="127631" y="202823"/>
                  </a:lnTo>
                  <a:cubicBezTo>
                    <a:pt x="127631" y="191271"/>
                    <a:pt x="118196" y="181851"/>
                    <a:pt x="106626" y="181851"/>
                  </a:cubicBezTo>
                  <a:close/>
                  <a:moveTo>
                    <a:pt x="0" y="112270"/>
                  </a:moveTo>
                  <a:lnTo>
                    <a:pt x="327353" y="112270"/>
                  </a:lnTo>
                  <a:lnTo>
                    <a:pt x="327353" y="478928"/>
                  </a:lnTo>
                  <a:cubicBezTo>
                    <a:pt x="325662" y="478128"/>
                    <a:pt x="324238" y="477684"/>
                    <a:pt x="322280" y="477684"/>
                  </a:cubicBezTo>
                  <a:lnTo>
                    <a:pt x="0" y="477684"/>
                  </a:lnTo>
                  <a:lnTo>
                    <a:pt x="0" y="477658"/>
                  </a:lnTo>
                  <a:close/>
                  <a:moveTo>
                    <a:pt x="33020" y="0"/>
                  </a:moveTo>
                  <a:lnTo>
                    <a:pt x="294066" y="0"/>
                  </a:lnTo>
                  <a:cubicBezTo>
                    <a:pt x="312668" y="0"/>
                    <a:pt x="327353" y="15825"/>
                    <a:pt x="327353" y="34407"/>
                  </a:cubicBezTo>
                  <a:lnTo>
                    <a:pt x="327353" y="87219"/>
                  </a:lnTo>
                  <a:lnTo>
                    <a:pt x="0" y="87219"/>
                  </a:lnTo>
                  <a:lnTo>
                    <a:pt x="0" y="34407"/>
                  </a:lnTo>
                  <a:cubicBezTo>
                    <a:pt x="0" y="15825"/>
                    <a:pt x="14330" y="0"/>
                    <a:pt x="330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ṥļîḑé-Oval 11"/>
            <p:cNvSpPr/>
            <p:nvPr/>
          </p:nvSpPr>
          <p:spPr>
            <a:xfrm>
              <a:off x="4724120" y="4476314"/>
              <a:ext cx="656438" cy="65644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ṥļîḑé-任意多边形: 形状 12"/>
            <p:cNvSpPr>
              <a:spLocks/>
            </p:cNvSpPr>
            <p:nvPr/>
          </p:nvSpPr>
          <p:spPr bwMode="auto">
            <a:xfrm>
              <a:off x="4859738" y="4628997"/>
              <a:ext cx="385203" cy="351076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06933" h="553162">
                  <a:moveTo>
                    <a:pt x="443700" y="443503"/>
                  </a:moveTo>
                  <a:cubicBezTo>
                    <a:pt x="461035" y="453606"/>
                    <a:pt x="477310" y="465825"/>
                    <a:pt x="492334" y="479775"/>
                  </a:cubicBezTo>
                  <a:cubicBezTo>
                    <a:pt x="460939" y="509024"/>
                    <a:pt x="424150" y="530383"/>
                    <a:pt x="384087" y="542506"/>
                  </a:cubicBezTo>
                  <a:cubicBezTo>
                    <a:pt x="407971" y="518838"/>
                    <a:pt x="428580" y="484875"/>
                    <a:pt x="443700" y="443503"/>
                  </a:cubicBezTo>
                  <a:close/>
                  <a:moveTo>
                    <a:pt x="163232" y="443503"/>
                  </a:moveTo>
                  <a:cubicBezTo>
                    <a:pt x="178352" y="484875"/>
                    <a:pt x="198865" y="518838"/>
                    <a:pt x="222845" y="542506"/>
                  </a:cubicBezTo>
                  <a:cubicBezTo>
                    <a:pt x="182686" y="530383"/>
                    <a:pt x="145897" y="509024"/>
                    <a:pt x="114598" y="479775"/>
                  </a:cubicBezTo>
                  <a:cubicBezTo>
                    <a:pt x="129622" y="465825"/>
                    <a:pt x="145897" y="453606"/>
                    <a:pt x="163232" y="443503"/>
                  </a:cubicBezTo>
                  <a:close/>
                  <a:moveTo>
                    <a:pt x="316062" y="405892"/>
                  </a:moveTo>
                  <a:cubicBezTo>
                    <a:pt x="353060" y="407528"/>
                    <a:pt x="388613" y="416377"/>
                    <a:pt x="421275" y="431672"/>
                  </a:cubicBezTo>
                  <a:cubicBezTo>
                    <a:pt x="397573" y="499968"/>
                    <a:pt x="359034" y="545563"/>
                    <a:pt x="316062" y="553162"/>
                  </a:cubicBezTo>
                  <a:close/>
                  <a:moveTo>
                    <a:pt x="290729" y="405892"/>
                  </a:moveTo>
                  <a:lnTo>
                    <a:pt x="290729" y="553162"/>
                  </a:lnTo>
                  <a:cubicBezTo>
                    <a:pt x="247883" y="545563"/>
                    <a:pt x="209369" y="499968"/>
                    <a:pt x="185587" y="431672"/>
                  </a:cubicBezTo>
                  <a:cubicBezTo>
                    <a:pt x="218227" y="416377"/>
                    <a:pt x="253852" y="407528"/>
                    <a:pt x="290729" y="405892"/>
                  </a:cubicBezTo>
                  <a:close/>
                  <a:moveTo>
                    <a:pt x="463924" y="364965"/>
                  </a:moveTo>
                  <a:lnTo>
                    <a:pt x="567205" y="364965"/>
                  </a:lnTo>
                  <a:lnTo>
                    <a:pt x="543818" y="416184"/>
                  </a:lnTo>
                  <a:cubicBezTo>
                    <a:pt x="534304" y="432408"/>
                    <a:pt x="523128" y="447695"/>
                    <a:pt x="510459" y="461780"/>
                  </a:cubicBezTo>
                  <a:cubicBezTo>
                    <a:pt x="492442" y="444859"/>
                    <a:pt x="472692" y="430534"/>
                    <a:pt x="451689" y="418708"/>
                  </a:cubicBezTo>
                  <a:close/>
                  <a:moveTo>
                    <a:pt x="316062" y="364965"/>
                  </a:moveTo>
                  <a:lnTo>
                    <a:pt x="438281" y="364965"/>
                  </a:lnTo>
                  <a:lnTo>
                    <a:pt x="428843" y="407092"/>
                  </a:lnTo>
                  <a:cubicBezTo>
                    <a:pt x="393689" y="391126"/>
                    <a:pt x="355646" y="381989"/>
                    <a:pt x="316062" y="380450"/>
                  </a:cubicBezTo>
                  <a:close/>
                  <a:moveTo>
                    <a:pt x="168651" y="364965"/>
                  </a:moveTo>
                  <a:lnTo>
                    <a:pt x="290729" y="364965"/>
                  </a:lnTo>
                  <a:lnTo>
                    <a:pt x="290729" y="380450"/>
                  </a:lnTo>
                  <a:cubicBezTo>
                    <a:pt x="251256" y="381989"/>
                    <a:pt x="213131" y="391126"/>
                    <a:pt x="178086" y="407092"/>
                  </a:cubicBezTo>
                  <a:close/>
                  <a:moveTo>
                    <a:pt x="39659" y="364965"/>
                  </a:moveTo>
                  <a:lnTo>
                    <a:pt x="143035" y="364965"/>
                  </a:lnTo>
                  <a:lnTo>
                    <a:pt x="155174" y="418708"/>
                  </a:lnTo>
                  <a:cubicBezTo>
                    <a:pt x="134171" y="430534"/>
                    <a:pt x="114421" y="444859"/>
                    <a:pt x="96501" y="461780"/>
                  </a:cubicBezTo>
                  <a:cubicBezTo>
                    <a:pt x="83832" y="447695"/>
                    <a:pt x="72632" y="432408"/>
                    <a:pt x="63094" y="416184"/>
                  </a:cubicBezTo>
                  <a:close/>
                  <a:moveTo>
                    <a:pt x="417814" y="222493"/>
                  </a:moveTo>
                  <a:lnTo>
                    <a:pt x="435824" y="283675"/>
                  </a:lnTo>
                  <a:lnTo>
                    <a:pt x="445648" y="252507"/>
                  </a:lnTo>
                  <a:lnTo>
                    <a:pt x="469822" y="252507"/>
                  </a:lnTo>
                  <a:lnTo>
                    <a:pt x="479550" y="283675"/>
                  </a:lnTo>
                  <a:lnTo>
                    <a:pt x="497657" y="222493"/>
                  </a:lnTo>
                  <a:lnTo>
                    <a:pt x="521831" y="229612"/>
                  </a:lnTo>
                  <a:lnTo>
                    <a:pt x="492167" y="330619"/>
                  </a:lnTo>
                  <a:lnTo>
                    <a:pt x="467992" y="330811"/>
                  </a:lnTo>
                  <a:lnTo>
                    <a:pt x="457687" y="298393"/>
                  </a:lnTo>
                  <a:lnTo>
                    <a:pt x="447478" y="330811"/>
                  </a:lnTo>
                  <a:lnTo>
                    <a:pt x="423304" y="330619"/>
                  </a:lnTo>
                  <a:lnTo>
                    <a:pt x="393543" y="229612"/>
                  </a:lnTo>
                  <a:close/>
                  <a:moveTo>
                    <a:pt x="263629" y="222493"/>
                  </a:moveTo>
                  <a:lnTo>
                    <a:pt x="281639" y="283675"/>
                  </a:lnTo>
                  <a:lnTo>
                    <a:pt x="291463" y="252507"/>
                  </a:lnTo>
                  <a:lnTo>
                    <a:pt x="315541" y="252507"/>
                  </a:lnTo>
                  <a:lnTo>
                    <a:pt x="325365" y="283675"/>
                  </a:lnTo>
                  <a:lnTo>
                    <a:pt x="343375" y="222493"/>
                  </a:lnTo>
                  <a:lnTo>
                    <a:pt x="367646" y="229612"/>
                  </a:lnTo>
                  <a:lnTo>
                    <a:pt x="337886" y="330619"/>
                  </a:lnTo>
                  <a:lnTo>
                    <a:pt x="313711" y="330811"/>
                  </a:lnTo>
                  <a:lnTo>
                    <a:pt x="303502" y="298393"/>
                  </a:lnTo>
                  <a:lnTo>
                    <a:pt x="293197" y="330811"/>
                  </a:lnTo>
                  <a:lnTo>
                    <a:pt x="269022" y="330619"/>
                  </a:lnTo>
                  <a:lnTo>
                    <a:pt x="239358" y="229612"/>
                  </a:lnTo>
                  <a:close/>
                  <a:moveTo>
                    <a:pt x="109302" y="222493"/>
                  </a:moveTo>
                  <a:lnTo>
                    <a:pt x="127312" y="283675"/>
                  </a:lnTo>
                  <a:lnTo>
                    <a:pt x="137136" y="252507"/>
                  </a:lnTo>
                  <a:lnTo>
                    <a:pt x="161214" y="252507"/>
                  </a:lnTo>
                  <a:lnTo>
                    <a:pt x="171038" y="283675"/>
                  </a:lnTo>
                  <a:lnTo>
                    <a:pt x="189048" y="222493"/>
                  </a:lnTo>
                  <a:lnTo>
                    <a:pt x="213319" y="229612"/>
                  </a:lnTo>
                  <a:lnTo>
                    <a:pt x="183655" y="330619"/>
                  </a:lnTo>
                  <a:lnTo>
                    <a:pt x="159384" y="330811"/>
                  </a:lnTo>
                  <a:lnTo>
                    <a:pt x="149175" y="298393"/>
                  </a:lnTo>
                  <a:lnTo>
                    <a:pt x="138966" y="330811"/>
                  </a:lnTo>
                  <a:lnTo>
                    <a:pt x="114792" y="330619"/>
                  </a:lnTo>
                  <a:lnTo>
                    <a:pt x="85031" y="229612"/>
                  </a:lnTo>
                  <a:close/>
                  <a:moveTo>
                    <a:pt x="25329" y="213374"/>
                  </a:moveTo>
                  <a:lnTo>
                    <a:pt x="25329" y="339668"/>
                  </a:lnTo>
                  <a:lnTo>
                    <a:pt x="581604" y="339668"/>
                  </a:lnTo>
                  <a:lnTo>
                    <a:pt x="581604" y="213374"/>
                  </a:lnTo>
                  <a:close/>
                  <a:moveTo>
                    <a:pt x="96501" y="91312"/>
                  </a:moveTo>
                  <a:cubicBezTo>
                    <a:pt x="114414" y="108145"/>
                    <a:pt x="134157" y="122573"/>
                    <a:pt x="155152" y="134404"/>
                  </a:cubicBezTo>
                  <a:cubicBezTo>
                    <a:pt x="150241" y="151333"/>
                    <a:pt x="146196" y="169320"/>
                    <a:pt x="143017" y="188173"/>
                  </a:cubicBezTo>
                  <a:lnTo>
                    <a:pt x="168635" y="188173"/>
                  </a:lnTo>
                  <a:cubicBezTo>
                    <a:pt x="171236" y="173456"/>
                    <a:pt x="174318" y="159413"/>
                    <a:pt x="178074" y="145947"/>
                  </a:cubicBezTo>
                  <a:cubicBezTo>
                    <a:pt x="213130" y="161914"/>
                    <a:pt x="251268" y="171052"/>
                    <a:pt x="290754" y="172687"/>
                  </a:cubicBezTo>
                  <a:lnTo>
                    <a:pt x="290754" y="188173"/>
                  </a:lnTo>
                  <a:lnTo>
                    <a:pt x="316083" y="188173"/>
                  </a:lnTo>
                  <a:lnTo>
                    <a:pt x="316083" y="172687"/>
                  </a:lnTo>
                  <a:cubicBezTo>
                    <a:pt x="355665" y="171052"/>
                    <a:pt x="393707" y="161914"/>
                    <a:pt x="428860" y="145947"/>
                  </a:cubicBezTo>
                  <a:cubicBezTo>
                    <a:pt x="432519" y="159413"/>
                    <a:pt x="435697" y="173456"/>
                    <a:pt x="438298" y="188173"/>
                  </a:cubicBezTo>
                  <a:lnTo>
                    <a:pt x="463916" y="188173"/>
                  </a:lnTo>
                  <a:cubicBezTo>
                    <a:pt x="460737" y="169320"/>
                    <a:pt x="456693" y="151333"/>
                    <a:pt x="451685" y="134404"/>
                  </a:cubicBezTo>
                  <a:cubicBezTo>
                    <a:pt x="472776" y="122573"/>
                    <a:pt x="492423" y="108145"/>
                    <a:pt x="510432" y="91312"/>
                  </a:cubicBezTo>
                  <a:cubicBezTo>
                    <a:pt x="535761" y="119399"/>
                    <a:pt x="555119" y="152487"/>
                    <a:pt x="567158" y="188173"/>
                  </a:cubicBezTo>
                  <a:lnTo>
                    <a:pt x="606933" y="188173"/>
                  </a:lnTo>
                  <a:lnTo>
                    <a:pt x="606933" y="364965"/>
                  </a:lnTo>
                  <a:lnTo>
                    <a:pt x="567205" y="364965"/>
                  </a:lnTo>
                  <a:lnTo>
                    <a:pt x="567205" y="364964"/>
                  </a:lnTo>
                  <a:lnTo>
                    <a:pt x="463925" y="364964"/>
                  </a:lnTo>
                  <a:lnTo>
                    <a:pt x="463924" y="364965"/>
                  </a:lnTo>
                  <a:lnTo>
                    <a:pt x="438281" y="364965"/>
                  </a:lnTo>
                  <a:lnTo>
                    <a:pt x="438281" y="364964"/>
                  </a:lnTo>
                  <a:lnTo>
                    <a:pt x="316062" y="364964"/>
                  </a:lnTo>
                  <a:lnTo>
                    <a:pt x="316062" y="364965"/>
                  </a:lnTo>
                  <a:lnTo>
                    <a:pt x="290729" y="364965"/>
                  </a:lnTo>
                  <a:lnTo>
                    <a:pt x="290729" y="364964"/>
                  </a:lnTo>
                  <a:lnTo>
                    <a:pt x="168651" y="364964"/>
                  </a:lnTo>
                  <a:lnTo>
                    <a:pt x="168651" y="364965"/>
                  </a:lnTo>
                  <a:lnTo>
                    <a:pt x="143035" y="364965"/>
                  </a:lnTo>
                  <a:lnTo>
                    <a:pt x="143035" y="364964"/>
                  </a:lnTo>
                  <a:lnTo>
                    <a:pt x="39658" y="364964"/>
                  </a:lnTo>
                  <a:lnTo>
                    <a:pt x="39659" y="364965"/>
                  </a:lnTo>
                  <a:lnTo>
                    <a:pt x="0" y="364965"/>
                  </a:lnTo>
                  <a:lnTo>
                    <a:pt x="0" y="188173"/>
                  </a:lnTo>
                  <a:lnTo>
                    <a:pt x="39679" y="188173"/>
                  </a:lnTo>
                  <a:cubicBezTo>
                    <a:pt x="51717" y="152487"/>
                    <a:pt x="71075" y="119399"/>
                    <a:pt x="96501" y="91312"/>
                  </a:cubicBezTo>
                  <a:close/>
                  <a:moveTo>
                    <a:pt x="384087" y="10655"/>
                  </a:moveTo>
                  <a:cubicBezTo>
                    <a:pt x="424150" y="22673"/>
                    <a:pt x="460939" y="44114"/>
                    <a:pt x="492334" y="73246"/>
                  </a:cubicBezTo>
                  <a:cubicBezTo>
                    <a:pt x="477310" y="87283"/>
                    <a:pt x="461035" y="99397"/>
                    <a:pt x="443700" y="109588"/>
                  </a:cubicBezTo>
                  <a:cubicBezTo>
                    <a:pt x="428580" y="68150"/>
                    <a:pt x="407971" y="34211"/>
                    <a:pt x="384087" y="10655"/>
                  </a:cubicBezTo>
                  <a:close/>
                  <a:moveTo>
                    <a:pt x="222845" y="10655"/>
                  </a:moveTo>
                  <a:cubicBezTo>
                    <a:pt x="198865" y="34211"/>
                    <a:pt x="178352" y="68150"/>
                    <a:pt x="163232" y="109588"/>
                  </a:cubicBezTo>
                  <a:cubicBezTo>
                    <a:pt x="145897" y="99397"/>
                    <a:pt x="129622" y="87283"/>
                    <a:pt x="114598" y="73246"/>
                  </a:cubicBezTo>
                  <a:cubicBezTo>
                    <a:pt x="145897" y="44114"/>
                    <a:pt x="182686" y="22673"/>
                    <a:pt x="222845" y="10655"/>
                  </a:cubicBezTo>
                  <a:close/>
                  <a:moveTo>
                    <a:pt x="316062" y="0"/>
                  </a:moveTo>
                  <a:cubicBezTo>
                    <a:pt x="358937" y="7501"/>
                    <a:pt x="397477" y="53178"/>
                    <a:pt x="421275" y="121358"/>
                  </a:cubicBezTo>
                  <a:cubicBezTo>
                    <a:pt x="388613" y="136744"/>
                    <a:pt x="353060" y="145494"/>
                    <a:pt x="316062" y="147129"/>
                  </a:cubicBezTo>
                  <a:close/>
                  <a:moveTo>
                    <a:pt x="290729" y="0"/>
                  </a:moveTo>
                  <a:lnTo>
                    <a:pt x="290729" y="147129"/>
                  </a:lnTo>
                  <a:cubicBezTo>
                    <a:pt x="253852" y="145494"/>
                    <a:pt x="218227" y="136744"/>
                    <a:pt x="185587" y="121358"/>
                  </a:cubicBezTo>
                  <a:cubicBezTo>
                    <a:pt x="209369" y="53178"/>
                    <a:pt x="247883" y="7501"/>
                    <a:pt x="290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ṥļîḑé-Oval 13"/>
            <p:cNvSpPr/>
            <p:nvPr/>
          </p:nvSpPr>
          <p:spPr>
            <a:xfrm>
              <a:off x="6721321" y="4467018"/>
              <a:ext cx="656438" cy="656442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ṥļîḑé-任意多边形: 形状 14"/>
            <p:cNvSpPr>
              <a:spLocks/>
            </p:cNvSpPr>
            <p:nvPr/>
          </p:nvSpPr>
          <p:spPr bwMode="auto">
            <a:xfrm>
              <a:off x="6856939" y="4613195"/>
              <a:ext cx="385203" cy="364088"/>
            </a:xfrm>
            <a:custGeom>
              <a:avLst/>
              <a:gdLst>
                <a:gd name="connsiteX0" fmla="*/ 7031 w 607639"/>
                <a:gd name="connsiteY0" fmla="*/ 350992 h 574332"/>
                <a:gd name="connsiteX1" fmla="*/ 600519 w 607639"/>
                <a:gd name="connsiteY1" fmla="*/ 350992 h 574332"/>
                <a:gd name="connsiteX2" fmla="*/ 607639 w 607639"/>
                <a:gd name="connsiteY2" fmla="*/ 358013 h 574332"/>
                <a:gd name="connsiteX3" fmla="*/ 607639 w 607639"/>
                <a:gd name="connsiteY3" fmla="*/ 393207 h 574332"/>
                <a:gd name="connsiteX4" fmla="*/ 558152 w 607639"/>
                <a:gd name="connsiteY4" fmla="*/ 442621 h 574332"/>
                <a:gd name="connsiteX5" fmla="*/ 383613 w 607639"/>
                <a:gd name="connsiteY5" fmla="*/ 442621 h 574332"/>
                <a:gd name="connsiteX6" fmla="*/ 405330 w 607639"/>
                <a:gd name="connsiteY6" fmla="*/ 532028 h 574332"/>
                <a:gd name="connsiteX7" fmla="*/ 432121 w 607639"/>
                <a:gd name="connsiteY7" fmla="*/ 532028 h 574332"/>
                <a:gd name="connsiteX8" fmla="*/ 453304 w 607639"/>
                <a:gd name="connsiteY8" fmla="*/ 553180 h 574332"/>
                <a:gd name="connsiteX9" fmla="*/ 432121 w 607639"/>
                <a:gd name="connsiteY9" fmla="*/ 574332 h 574332"/>
                <a:gd name="connsiteX10" fmla="*/ 175429 w 607639"/>
                <a:gd name="connsiteY10" fmla="*/ 574332 h 574332"/>
                <a:gd name="connsiteX11" fmla="*/ 154246 w 607639"/>
                <a:gd name="connsiteY11" fmla="*/ 553180 h 574332"/>
                <a:gd name="connsiteX12" fmla="*/ 175429 w 607639"/>
                <a:gd name="connsiteY12" fmla="*/ 532028 h 574332"/>
                <a:gd name="connsiteX13" fmla="*/ 202309 w 607639"/>
                <a:gd name="connsiteY13" fmla="*/ 532028 h 574332"/>
                <a:gd name="connsiteX14" fmla="*/ 224026 w 607639"/>
                <a:gd name="connsiteY14" fmla="*/ 442621 h 574332"/>
                <a:gd name="connsiteX15" fmla="*/ 49487 w 607639"/>
                <a:gd name="connsiteY15" fmla="*/ 442621 h 574332"/>
                <a:gd name="connsiteX16" fmla="*/ 0 w 607639"/>
                <a:gd name="connsiteY16" fmla="*/ 393207 h 574332"/>
                <a:gd name="connsiteX17" fmla="*/ 0 w 607639"/>
                <a:gd name="connsiteY17" fmla="*/ 358013 h 574332"/>
                <a:gd name="connsiteX18" fmla="*/ 7031 w 607639"/>
                <a:gd name="connsiteY18" fmla="*/ 350992 h 574332"/>
                <a:gd name="connsiteX19" fmla="*/ 459979 w 607639"/>
                <a:gd name="connsiteY19" fmla="*/ 139441 h 574332"/>
                <a:gd name="connsiteX20" fmla="*/ 445827 w 607639"/>
                <a:gd name="connsiteY20" fmla="*/ 153572 h 574332"/>
                <a:gd name="connsiteX21" fmla="*/ 445827 w 607639"/>
                <a:gd name="connsiteY21" fmla="*/ 256042 h 574332"/>
                <a:gd name="connsiteX22" fmla="*/ 459979 w 607639"/>
                <a:gd name="connsiteY22" fmla="*/ 270173 h 574332"/>
                <a:gd name="connsiteX23" fmla="*/ 521749 w 607639"/>
                <a:gd name="connsiteY23" fmla="*/ 270173 h 574332"/>
                <a:gd name="connsiteX24" fmla="*/ 535901 w 607639"/>
                <a:gd name="connsiteY24" fmla="*/ 256042 h 574332"/>
                <a:gd name="connsiteX25" fmla="*/ 535901 w 607639"/>
                <a:gd name="connsiteY25" fmla="*/ 153572 h 574332"/>
                <a:gd name="connsiteX26" fmla="*/ 521749 w 607639"/>
                <a:gd name="connsiteY26" fmla="*/ 139441 h 574332"/>
                <a:gd name="connsiteX27" fmla="*/ 85890 w 607639"/>
                <a:gd name="connsiteY27" fmla="*/ 124955 h 574332"/>
                <a:gd name="connsiteX28" fmla="*/ 71738 w 607639"/>
                <a:gd name="connsiteY28" fmla="*/ 139086 h 574332"/>
                <a:gd name="connsiteX29" fmla="*/ 71738 w 607639"/>
                <a:gd name="connsiteY29" fmla="*/ 256042 h 574332"/>
                <a:gd name="connsiteX30" fmla="*/ 85890 w 607639"/>
                <a:gd name="connsiteY30" fmla="*/ 270173 h 574332"/>
                <a:gd name="connsiteX31" fmla="*/ 147571 w 607639"/>
                <a:gd name="connsiteY31" fmla="*/ 270173 h 574332"/>
                <a:gd name="connsiteX32" fmla="*/ 161723 w 607639"/>
                <a:gd name="connsiteY32" fmla="*/ 256042 h 574332"/>
                <a:gd name="connsiteX33" fmla="*/ 161723 w 607639"/>
                <a:gd name="connsiteY33" fmla="*/ 139086 h 574332"/>
                <a:gd name="connsiteX34" fmla="*/ 147571 w 607639"/>
                <a:gd name="connsiteY34" fmla="*/ 124955 h 574332"/>
                <a:gd name="connsiteX35" fmla="*/ 210586 w 607639"/>
                <a:gd name="connsiteY35" fmla="*/ 81585 h 574332"/>
                <a:gd name="connsiteX36" fmla="*/ 196435 w 607639"/>
                <a:gd name="connsiteY36" fmla="*/ 95627 h 574332"/>
                <a:gd name="connsiteX37" fmla="*/ 196435 w 607639"/>
                <a:gd name="connsiteY37" fmla="*/ 256042 h 574332"/>
                <a:gd name="connsiteX38" fmla="*/ 210586 w 607639"/>
                <a:gd name="connsiteY38" fmla="*/ 270173 h 574332"/>
                <a:gd name="connsiteX39" fmla="*/ 272356 w 607639"/>
                <a:gd name="connsiteY39" fmla="*/ 270173 h 574332"/>
                <a:gd name="connsiteX40" fmla="*/ 286419 w 607639"/>
                <a:gd name="connsiteY40" fmla="*/ 256042 h 574332"/>
                <a:gd name="connsiteX41" fmla="*/ 286419 w 607639"/>
                <a:gd name="connsiteY41" fmla="*/ 95627 h 574332"/>
                <a:gd name="connsiteX42" fmla="*/ 272356 w 607639"/>
                <a:gd name="connsiteY42" fmla="*/ 81585 h 574332"/>
                <a:gd name="connsiteX43" fmla="*/ 335283 w 607639"/>
                <a:gd name="connsiteY43" fmla="*/ 52613 h 574332"/>
                <a:gd name="connsiteX44" fmla="*/ 321131 w 607639"/>
                <a:gd name="connsiteY44" fmla="*/ 66743 h 574332"/>
                <a:gd name="connsiteX45" fmla="*/ 321131 w 607639"/>
                <a:gd name="connsiteY45" fmla="*/ 256042 h 574332"/>
                <a:gd name="connsiteX46" fmla="*/ 335283 w 607639"/>
                <a:gd name="connsiteY46" fmla="*/ 270173 h 574332"/>
                <a:gd name="connsiteX47" fmla="*/ 397053 w 607639"/>
                <a:gd name="connsiteY47" fmla="*/ 270173 h 574332"/>
                <a:gd name="connsiteX48" fmla="*/ 411115 w 607639"/>
                <a:gd name="connsiteY48" fmla="*/ 256042 h 574332"/>
                <a:gd name="connsiteX49" fmla="*/ 411115 w 607639"/>
                <a:gd name="connsiteY49" fmla="*/ 66743 h 574332"/>
                <a:gd name="connsiteX50" fmla="*/ 397053 w 607639"/>
                <a:gd name="connsiteY50" fmla="*/ 52613 h 574332"/>
                <a:gd name="connsiteX51" fmla="*/ 49487 w 607639"/>
                <a:gd name="connsiteY51" fmla="*/ 0 h 574332"/>
                <a:gd name="connsiteX52" fmla="*/ 558152 w 607639"/>
                <a:gd name="connsiteY52" fmla="*/ 0 h 574332"/>
                <a:gd name="connsiteX53" fmla="*/ 607639 w 607639"/>
                <a:gd name="connsiteY53" fmla="*/ 49413 h 574332"/>
                <a:gd name="connsiteX54" fmla="*/ 607639 w 607639"/>
                <a:gd name="connsiteY54" fmla="*/ 315675 h 574332"/>
                <a:gd name="connsiteX55" fmla="*/ 600519 w 607639"/>
                <a:gd name="connsiteY55" fmla="*/ 322696 h 574332"/>
                <a:gd name="connsiteX56" fmla="*/ 7031 w 607639"/>
                <a:gd name="connsiteY56" fmla="*/ 322696 h 574332"/>
                <a:gd name="connsiteX57" fmla="*/ 0 w 607639"/>
                <a:gd name="connsiteY57" fmla="*/ 315675 h 574332"/>
                <a:gd name="connsiteX58" fmla="*/ 0 w 607639"/>
                <a:gd name="connsiteY58" fmla="*/ 49413 h 574332"/>
                <a:gd name="connsiteX59" fmla="*/ 49487 w 607639"/>
                <a:gd name="connsiteY59" fmla="*/ 0 h 57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7639" h="574332">
                  <a:moveTo>
                    <a:pt x="7031" y="350992"/>
                  </a:moveTo>
                  <a:lnTo>
                    <a:pt x="600519" y="350992"/>
                  </a:lnTo>
                  <a:cubicBezTo>
                    <a:pt x="604435" y="350992"/>
                    <a:pt x="607639" y="354103"/>
                    <a:pt x="607639" y="358013"/>
                  </a:cubicBezTo>
                  <a:lnTo>
                    <a:pt x="607639" y="393207"/>
                  </a:lnTo>
                  <a:cubicBezTo>
                    <a:pt x="607639" y="420492"/>
                    <a:pt x="585477" y="442621"/>
                    <a:pt x="558152" y="442621"/>
                  </a:cubicBezTo>
                  <a:lnTo>
                    <a:pt x="383613" y="442621"/>
                  </a:lnTo>
                  <a:lnTo>
                    <a:pt x="405330" y="532028"/>
                  </a:lnTo>
                  <a:lnTo>
                    <a:pt x="432121" y="532028"/>
                  </a:lnTo>
                  <a:cubicBezTo>
                    <a:pt x="443869" y="532028"/>
                    <a:pt x="453304" y="541538"/>
                    <a:pt x="453304" y="553180"/>
                  </a:cubicBezTo>
                  <a:cubicBezTo>
                    <a:pt x="453304" y="564912"/>
                    <a:pt x="443869" y="574332"/>
                    <a:pt x="432121" y="574332"/>
                  </a:cubicBezTo>
                  <a:lnTo>
                    <a:pt x="175429" y="574332"/>
                  </a:lnTo>
                  <a:cubicBezTo>
                    <a:pt x="163770" y="574332"/>
                    <a:pt x="154246" y="564912"/>
                    <a:pt x="154246" y="553180"/>
                  </a:cubicBezTo>
                  <a:cubicBezTo>
                    <a:pt x="154246" y="541538"/>
                    <a:pt x="163770" y="532028"/>
                    <a:pt x="175429" y="532028"/>
                  </a:cubicBezTo>
                  <a:lnTo>
                    <a:pt x="202309" y="532028"/>
                  </a:lnTo>
                  <a:lnTo>
                    <a:pt x="224026" y="442621"/>
                  </a:lnTo>
                  <a:lnTo>
                    <a:pt x="49487" y="442621"/>
                  </a:lnTo>
                  <a:cubicBezTo>
                    <a:pt x="22162" y="442621"/>
                    <a:pt x="0" y="420492"/>
                    <a:pt x="0" y="393207"/>
                  </a:cubicBezTo>
                  <a:lnTo>
                    <a:pt x="0" y="358013"/>
                  </a:lnTo>
                  <a:cubicBezTo>
                    <a:pt x="0" y="354103"/>
                    <a:pt x="3204" y="350992"/>
                    <a:pt x="7031" y="350992"/>
                  </a:cubicBezTo>
                  <a:close/>
                  <a:moveTo>
                    <a:pt x="459979" y="139441"/>
                  </a:moveTo>
                  <a:cubicBezTo>
                    <a:pt x="452236" y="139441"/>
                    <a:pt x="445827" y="145751"/>
                    <a:pt x="445827" y="153572"/>
                  </a:cubicBezTo>
                  <a:lnTo>
                    <a:pt x="445827" y="256042"/>
                  </a:lnTo>
                  <a:cubicBezTo>
                    <a:pt x="445827" y="263863"/>
                    <a:pt x="452236" y="270173"/>
                    <a:pt x="459979" y="270173"/>
                  </a:cubicBezTo>
                  <a:lnTo>
                    <a:pt x="521749" y="270173"/>
                  </a:lnTo>
                  <a:cubicBezTo>
                    <a:pt x="529492" y="270173"/>
                    <a:pt x="535901" y="263863"/>
                    <a:pt x="535901" y="256042"/>
                  </a:cubicBezTo>
                  <a:lnTo>
                    <a:pt x="535901" y="153572"/>
                  </a:lnTo>
                  <a:cubicBezTo>
                    <a:pt x="535901" y="145751"/>
                    <a:pt x="529492" y="139441"/>
                    <a:pt x="521749" y="139441"/>
                  </a:cubicBezTo>
                  <a:close/>
                  <a:moveTo>
                    <a:pt x="85890" y="124955"/>
                  </a:moveTo>
                  <a:cubicBezTo>
                    <a:pt x="78058" y="124955"/>
                    <a:pt x="71738" y="131265"/>
                    <a:pt x="71738" y="139086"/>
                  </a:cubicBezTo>
                  <a:lnTo>
                    <a:pt x="71738" y="256042"/>
                  </a:lnTo>
                  <a:cubicBezTo>
                    <a:pt x="71738" y="263863"/>
                    <a:pt x="78058" y="270173"/>
                    <a:pt x="85890" y="270173"/>
                  </a:cubicBezTo>
                  <a:lnTo>
                    <a:pt x="147571" y="270173"/>
                  </a:lnTo>
                  <a:cubicBezTo>
                    <a:pt x="155403" y="270173"/>
                    <a:pt x="161723" y="263863"/>
                    <a:pt x="161723" y="256042"/>
                  </a:cubicBezTo>
                  <a:lnTo>
                    <a:pt x="161723" y="139086"/>
                  </a:lnTo>
                  <a:cubicBezTo>
                    <a:pt x="161723" y="131265"/>
                    <a:pt x="155403" y="124955"/>
                    <a:pt x="147571" y="124955"/>
                  </a:cubicBezTo>
                  <a:close/>
                  <a:moveTo>
                    <a:pt x="210586" y="81585"/>
                  </a:moveTo>
                  <a:cubicBezTo>
                    <a:pt x="202754" y="81585"/>
                    <a:pt x="196435" y="87895"/>
                    <a:pt x="196435" y="95627"/>
                  </a:cubicBezTo>
                  <a:lnTo>
                    <a:pt x="196435" y="256042"/>
                  </a:lnTo>
                  <a:cubicBezTo>
                    <a:pt x="196435" y="263863"/>
                    <a:pt x="202754" y="270173"/>
                    <a:pt x="210586" y="270173"/>
                  </a:cubicBezTo>
                  <a:lnTo>
                    <a:pt x="272356" y="270173"/>
                  </a:lnTo>
                  <a:cubicBezTo>
                    <a:pt x="280100" y="270173"/>
                    <a:pt x="286419" y="263863"/>
                    <a:pt x="286419" y="256042"/>
                  </a:cubicBezTo>
                  <a:lnTo>
                    <a:pt x="286419" y="95627"/>
                  </a:lnTo>
                  <a:cubicBezTo>
                    <a:pt x="286419" y="87895"/>
                    <a:pt x="280100" y="81585"/>
                    <a:pt x="272356" y="81585"/>
                  </a:cubicBezTo>
                  <a:close/>
                  <a:moveTo>
                    <a:pt x="335283" y="52613"/>
                  </a:moveTo>
                  <a:cubicBezTo>
                    <a:pt x="327450" y="52613"/>
                    <a:pt x="321131" y="58923"/>
                    <a:pt x="321131" y="66743"/>
                  </a:cubicBezTo>
                  <a:lnTo>
                    <a:pt x="321131" y="256042"/>
                  </a:lnTo>
                  <a:cubicBezTo>
                    <a:pt x="321131" y="263863"/>
                    <a:pt x="327450" y="270173"/>
                    <a:pt x="335283" y="270173"/>
                  </a:cubicBezTo>
                  <a:lnTo>
                    <a:pt x="397053" y="270173"/>
                  </a:lnTo>
                  <a:cubicBezTo>
                    <a:pt x="404796" y="270173"/>
                    <a:pt x="411115" y="263863"/>
                    <a:pt x="411115" y="256042"/>
                  </a:cubicBezTo>
                  <a:lnTo>
                    <a:pt x="411115" y="66743"/>
                  </a:lnTo>
                  <a:cubicBezTo>
                    <a:pt x="411115" y="58923"/>
                    <a:pt x="404796" y="52613"/>
                    <a:pt x="397053" y="52613"/>
                  </a:cubicBezTo>
                  <a:close/>
                  <a:moveTo>
                    <a:pt x="49487" y="0"/>
                  </a:moveTo>
                  <a:lnTo>
                    <a:pt x="558152" y="0"/>
                  </a:lnTo>
                  <a:cubicBezTo>
                    <a:pt x="585477" y="0"/>
                    <a:pt x="607639" y="22129"/>
                    <a:pt x="607639" y="49413"/>
                  </a:cubicBezTo>
                  <a:lnTo>
                    <a:pt x="607639" y="315675"/>
                  </a:lnTo>
                  <a:cubicBezTo>
                    <a:pt x="607639" y="319586"/>
                    <a:pt x="604435" y="322696"/>
                    <a:pt x="600519" y="322696"/>
                  </a:cubicBezTo>
                  <a:lnTo>
                    <a:pt x="7031" y="322696"/>
                  </a:lnTo>
                  <a:cubicBezTo>
                    <a:pt x="3204" y="322696"/>
                    <a:pt x="0" y="319586"/>
                    <a:pt x="0" y="315675"/>
                  </a:cubicBezTo>
                  <a:lnTo>
                    <a:pt x="0" y="49413"/>
                  </a:lnTo>
                  <a:cubicBezTo>
                    <a:pt x="0" y="22129"/>
                    <a:pt x="22162" y="0"/>
                    <a:pt x="494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91810" y="4373104"/>
              <a:ext cx="3288629" cy="947637"/>
              <a:chOff x="251866" y="1988839"/>
              <a:chExt cx="3288629" cy="947637"/>
            </a:xfrm>
            <a:noFill/>
          </p:grpSpPr>
          <p:sp>
            <p:nvSpPr>
              <p:cNvPr id="21" name="îṥļîḑé-文本框 16"/>
              <p:cNvSpPr txBox="1"/>
              <p:nvPr/>
            </p:nvSpPr>
            <p:spPr>
              <a:xfrm>
                <a:off x="251866" y="2458845"/>
                <a:ext cx="3288629" cy="477631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b="1" dirty="0" smtClean="0">
                    <a:cs typeface="+mn-ea"/>
                    <a:sym typeface="+mn-lt"/>
                  </a:rPr>
                  <a:t>Spring</a:t>
                </a:r>
                <a:r>
                  <a:rPr lang="zh-CN" altLang="en-US" b="1" dirty="0" smtClean="0">
                    <a:cs typeface="+mn-ea"/>
                    <a:sym typeface="+mn-lt"/>
                  </a:rPr>
                  <a:t>框架、</a:t>
                </a:r>
                <a:r>
                  <a:rPr lang="en-US" altLang="zh-CN" b="1" dirty="0" smtClean="0">
                    <a:cs typeface="+mn-ea"/>
                    <a:sym typeface="+mn-lt"/>
                  </a:rPr>
                  <a:t>Java</a:t>
                </a:r>
              </a:p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b="1" dirty="0" smtClean="0">
                    <a:cs typeface="+mn-ea"/>
                    <a:sym typeface="+mn-lt"/>
                  </a:rPr>
                  <a:t>软件 </a:t>
                </a:r>
                <a:r>
                  <a:rPr lang="en-US" altLang="zh-CN" b="1" dirty="0"/>
                  <a:t>IntelliJ IDEA</a:t>
                </a:r>
                <a:endParaRPr lang="zh-CN" altLang="en-US" b="1" dirty="0"/>
              </a:p>
            </p:txBody>
          </p:sp>
          <p:sp>
            <p:nvSpPr>
              <p:cNvPr id="22" name="îṥļîḑé-Rectangle 21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  <a:grpFill/>
            </p:spPr>
            <p:txBody>
              <a:bodyPr wrap="none" lIns="0" tIns="0" rIns="0" bIns="0" anchor="ctr">
                <a:norm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3"/>
                    </a:solidFill>
                  </a:rPr>
                  <a:t>后端</a:t>
                </a:r>
                <a:endParaRPr lang="zh-CN" altLang="en-US" sz="20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9A3B52F4-8439-4EE8-A1CB-47E9147602F1}"/>
                </a:ext>
              </a:extLst>
            </p:cNvPr>
            <p:cNvGrpSpPr/>
            <p:nvPr/>
          </p:nvGrpSpPr>
          <p:grpSpPr>
            <a:xfrm>
              <a:off x="4277702" y="1344178"/>
              <a:ext cx="3288629" cy="909134"/>
              <a:chOff x="251866" y="1863712"/>
              <a:chExt cx="3288629" cy="909134"/>
            </a:xfrm>
            <a:noFill/>
          </p:grpSpPr>
          <p:sp>
            <p:nvSpPr>
              <p:cNvPr id="19" name="îṥļîḑé-文本框 19">
                <a:extLst>
                  <a:ext uri="{FF2B5EF4-FFF2-40B4-BE49-F238E27FC236}">
                    <a16:creationId xmlns:a16="http://schemas.microsoft.com/office/drawing/2014/main" xmlns="" id="{37581F3B-CA58-4DDC-8103-090264D331E7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b="1" dirty="0" smtClean="0">
                    <a:cs typeface="+mn-ea"/>
                    <a:sym typeface="+mn-lt"/>
                  </a:rPr>
                  <a:t>Html</a:t>
                </a:r>
                <a:r>
                  <a:rPr lang="zh-CN" altLang="en-US" b="1" dirty="0" smtClean="0">
                    <a:cs typeface="+mn-ea"/>
                    <a:sym typeface="+mn-lt"/>
                  </a:rPr>
                  <a:t>、</a:t>
                </a:r>
                <a:r>
                  <a:rPr lang="en-US" altLang="zh-CN" b="1" dirty="0" err="1" smtClean="0">
                    <a:cs typeface="+mn-ea"/>
                    <a:sym typeface="+mn-lt"/>
                  </a:rPr>
                  <a:t>css</a:t>
                </a:r>
                <a:r>
                  <a:rPr lang="zh-CN" altLang="en-US" b="1" dirty="0" smtClean="0">
                    <a:cs typeface="+mn-ea"/>
                    <a:sym typeface="+mn-lt"/>
                  </a:rPr>
                  <a:t>、</a:t>
                </a:r>
                <a:r>
                  <a:rPr lang="en-US" altLang="zh-CN" b="1" dirty="0" err="1" smtClean="0">
                    <a:cs typeface="+mn-ea"/>
                    <a:sym typeface="+mn-lt"/>
                  </a:rPr>
                  <a:t>js</a:t>
                </a:r>
                <a:endParaRPr lang="en-US" altLang="zh-CN" b="1" dirty="0" smtClean="0">
                  <a:cs typeface="+mn-ea"/>
                  <a:sym typeface="+mn-lt"/>
                </a:endParaRPr>
              </a:p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b="1" dirty="0" smtClean="0">
                    <a:cs typeface="+mn-ea"/>
                    <a:sym typeface="+mn-lt"/>
                  </a:rPr>
                  <a:t>软件 </a:t>
                </a:r>
                <a:r>
                  <a:rPr lang="en-US" altLang="zh-CN" b="1" dirty="0">
                    <a:cs typeface="+mn-ea"/>
                    <a:sym typeface="+mn-lt"/>
                  </a:rPr>
                  <a:t>Sublime Text 3</a:t>
                </a:r>
                <a:endParaRPr lang="zh-CN" altLang="en-US" b="1" dirty="0"/>
              </a:p>
            </p:txBody>
          </p:sp>
          <p:sp>
            <p:nvSpPr>
              <p:cNvPr id="20" name="îṥļîḑé-Rectangle 19">
                <a:extLst>
                  <a:ext uri="{FF2B5EF4-FFF2-40B4-BE49-F238E27FC236}">
                    <a16:creationId xmlns:a16="http://schemas.microsoft.com/office/drawing/2014/main" xmlns="" id="{5AED6A06-2600-4AB6-A7AA-268D1EBCB912}"/>
                  </a:ext>
                </a:extLst>
              </p:cNvPr>
              <p:cNvSpPr/>
              <p:nvPr/>
            </p:nvSpPr>
            <p:spPr>
              <a:xfrm>
                <a:off x="251866" y="1863712"/>
                <a:ext cx="3288629" cy="306375"/>
              </a:xfrm>
              <a:prstGeom prst="rect">
                <a:avLst/>
              </a:prstGeom>
              <a:grpFill/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4"/>
                    </a:solidFill>
                  </a:rPr>
                  <a:t>前端</a:t>
                </a:r>
                <a:endParaRPr lang="zh-CN" altLang="en-US" sz="2000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76078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820">
        <p14:doors dir="vert"/>
      </p:transition>
    </mc:Choice>
    <mc:Fallback>
      <p:transition spd="slow" advTm="208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611880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核心代码展示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ïṧḷïḓê-Freeform: Shape 24"/>
          <p:cNvSpPr/>
          <p:nvPr/>
        </p:nvSpPr>
        <p:spPr>
          <a:xfrm rot="5400000">
            <a:off x="4730079" y="5600914"/>
            <a:ext cx="759875" cy="721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ïṧḷïḓê-Freeform: Shape 25"/>
          <p:cNvSpPr/>
          <p:nvPr/>
        </p:nvSpPr>
        <p:spPr>
          <a:xfrm rot="5400000">
            <a:off x="4923726" y="5789233"/>
            <a:ext cx="388851" cy="351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87" y="8928"/>
                </a:moveTo>
                <a:lnTo>
                  <a:pt x="20048" y="7836"/>
                </a:lnTo>
                <a:cubicBezTo>
                  <a:pt x="19687" y="7476"/>
                  <a:pt x="19267" y="7297"/>
                  <a:pt x="18787" y="7297"/>
                </a:cubicBezTo>
                <a:cubicBezTo>
                  <a:pt x="18296" y="7297"/>
                  <a:pt x="17880" y="7476"/>
                  <a:pt x="17539" y="7836"/>
                </a:cubicBezTo>
                <a:lnTo>
                  <a:pt x="13462" y="12118"/>
                </a:lnTo>
                <a:lnTo>
                  <a:pt x="13462" y="1865"/>
                </a:lnTo>
                <a:cubicBezTo>
                  <a:pt x="13462" y="1359"/>
                  <a:pt x="13286" y="923"/>
                  <a:pt x="12935" y="553"/>
                </a:cubicBezTo>
                <a:cubicBezTo>
                  <a:pt x="12584" y="184"/>
                  <a:pt x="12168" y="0"/>
                  <a:pt x="11687" y="0"/>
                </a:cubicBezTo>
                <a:lnTo>
                  <a:pt x="9913" y="0"/>
                </a:lnTo>
                <a:cubicBezTo>
                  <a:pt x="9432" y="0"/>
                  <a:pt x="9016" y="185"/>
                  <a:pt x="8665" y="553"/>
                </a:cubicBezTo>
                <a:cubicBezTo>
                  <a:pt x="8314" y="923"/>
                  <a:pt x="8139" y="1359"/>
                  <a:pt x="8139" y="1865"/>
                </a:cubicBezTo>
                <a:lnTo>
                  <a:pt x="8139" y="12118"/>
                </a:lnTo>
                <a:lnTo>
                  <a:pt x="4062" y="7836"/>
                </a:lnTo>
                <a:cubicBezTo>
                  <a:pt x="3720" y="7476"/>
                  <a:pt x="3304" y="7297"/>
                  <a:pt x="2814" y="7297"/>
                </a:cubicBezTo>
                <a:cubicBezTo>
                  <a:pt x="2334" y="7297"/>
                  <a:pt x="1914" y="7476"/>
                  <a:pt x="1553" y="7836"/>
                </a:cubicBezTo>
                <a:lnTo>
                  <a:pt x="527" y="8928"/>
                </a:lnTo>
                <a:cubicBezTo>
                  <a:pt x="175" y="9297"/>
                  <a:pt x="0" y="9739"/>
                  <a:pt x="0" y="10254"/>
                </a:cubicBezTo>
                <a:cubicBezTo>
                  <a:pt x="0" y="10778"/>
                  <a:pt x="176" y="11215"/>
                  <a:pt x="527" y="11564"/>
                </a:cubicBezTo>
                <a:lnTo>
                  <a:pt x="9552" y="21061"/>
                </a:lnTo>
                <a:cubicBezTo>
                  <a:pt x="9894" y="21420"/>
                  <a:pt x="10311" y="21600"/>
                  <a:pt x="10800" y="21600"/>
                </a:cubicBezTo>
                <a:cubicBezTo>
                  <a:pt x="11281" y="21600"/>
                  <a:pt x="11702" y="21420"/>
                  <a:pt x="12061" y="21061"/>
                </a:cubicBezTo>
                <a:lnTo>
                  <a:pt x="21087" y="11564"/>
                </a:lnTo>
                <a:cubicBezTo>
                  <a:pt x="21429" y="11205"/>
                  <a:pt x="21600" y="10768"/>
                  <a:pt x="21600" y="10254"/>
                </a:cubicBezTo>
                <a:cubicBezTo>
                  <a:pt x="21600" y="9749"/>
                  <a:pt x="21429" y="9307"/>
                  <a:pt x="21087" y="8928"/>
                </a:cubicBezTo>
                <a:cubicBezTo>
                  <a:pt x="21087" y="8928"/>
                  <a:pt x="21087" y="8928"/>
                  <a:pt x="21087" y="892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文本框 30"/>
          <p:cNvSpPr txBox="1"/>
          <p:nvPr/>
        </p:nvSpPr>
        <p:spPr>
          <a:xfrm>
            <a:off x="5602530" y="5766242"/>
            <a:ext cx="4535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chemeClr val="accent2"/>
                </a:solidFill>
              </a:rPr>
              <a:t>前端部分代码示例</a:t>
            </a:r>
            <a:endParaRPr lang="en-US" altLang="zh-CN" sz="2000" b="1" dirty="0" smtClean="0">
              <a:solidFill>
                <a:schemeClr val="accent2"/>
              </a:solidFill>
            </a:endParaRPr>
          </a:p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chemeClr val="accent2"/>
                </a:solidFill>
              </a:rPr>
              <a:t>前端向后端传数据</a:t>
            </a:r>
            <a:endParaRPr lang="en-US" altLang="zh-CN" sz="2000" b="1" dirty="0" smtClean="0">
              <a:solidFill>
                <a:schemeClr val="accent2"/>
              </a:solidFill>
            </a:endParaRPr>
          </a:p>
        </p:txBody>
      </p:sp>
      <p:sp>
        <p:nvSpPr>
          <p:cNvPr id="32" name="ïṧḷïḓê-Freeform: Shape 24"/>
          <p:cNvSpPr/>
          <p:nvPr/>
        </p:nvSpPr>
        <p:spPr>
          <a:xfrm rot="10800000">
            <a:off x="8114334" y="5567849"/>
            <a:ext cx="773624" cy="773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ïṧḷïḓê-Freeform: Shape 25"/>
          <p:cNvSpPr/>
          <p:nvPr/>
        </p:nvSpPr>
        <p:spPr>
          <a:xfrm rot="10800000">
            <a:off x="8297904" y="5766244"/>
            <a:ext cx="395885" cy="37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87" y="8928"/>
                </a:moveTo>
                <a:lnTo>
                  <a:pt x="20048" y="7836"/>
                </a:lnTo>
                <a:cubicBezTo>
                  <a:pt x="19687" y="7476"/>
                  <a:pt x="19267" y="7297"/>
                  <a:pt x="18787" y="7297"/>
                </a:cubicBezTo>
                <a:cubicBezTo>
                  <a:pt x="18296" y="7297"/>
                  <a:pt x="17880" y="7476"/>
                  <a:pt x="17539" y="7836"/>
                </a:cubicBezTo>
                <a:lnTo>
                  <a:pt x="13462" y="12118"/>
                </a:lnTo>
                <a:lnTo>
                  <a:pt x="13462" y="1865"/>
                </a:lnTo>
                <a:cubicBezTo>
                  <a:pt x="13462" y="1359"/>
                  <a:pt x="13286" y="923"/>
                  <a:pt x="12935" y="553"/>
                </a:cubicBezTo>
                <a:cubicBezTo>
                  <a:pt x="12584" y="184"/>
                  <a:pt x="12168" y="0"/>
                  <a:pt x="11687" y="0"/>
                </a:cubicBezTo>
                <a:lnTo>
                  <a:pt x="9913" y="0"/>
                </a:lnTo>
                <a:cubicBezTo>
                  <a:pt x="9432" y="0"/>
                  <a:pt x="9016" y="185"/>
                  <a:pt x="8665" y="553"/>
                </a:cubicBezTo>
                <a:cubicBezTo>
                  <a:pt x="8314" y="923"/>
                  <a:pt x="8139" y="1359"/>
                  <a:pt x="8139" y="1865"/>
                </a:cubicBezTo>
                <a:lnTo>
                  <a:pt x="8139" y="12118"/>
                </a:lnTo>
                <a:lnTo>
                  <a:pt x="4062" y="7836"/>
                </a:lnTo>
                <a:cubicBezTo>
                  <a:pt x="3720" y="7476"/>
                  <a:pt x="3304" y="7297"/>
                  <a:pt x="2814" y="7297"/>
                </a:cubicBezTo>
                <a:cubicBezTo>
                  <a:pt x="2334" y="7297"/>
                  <a:pt x="1914" y="7476"/>
                  <a:pt x="1553" y="7836"/>
                </a:cubicBezTo>
                <a:lnTo>
                  <a:pt x="527" y="8928"/>
                </a:lnTo>
                <a:cubicBezTo>
                  <a:pt x="175" y="9297"/>
                  <a:pt x="0" y="9739"/>
                  <a:pt x="0" y="10254"/>
                </a:cubicBezTo>
                <a:cubicBezTo>
                  <a:pt x="0" y="10778"/>
                  <a:pt x="176" y="11215"/>
                  <a:pt x="527" y="11564"/>
                </a:cubicBezTo>
                <a:lnTo>
                  <a:pt x="9552" y="21061"/>
                </a:lnTo>
                <a:cubicBezTo>
                  <a:pt x="9894" y="21420"/>
                  <a:pt x="10311" y="21600"/>
                  <a:pt x="10800" y="21600"/>
                </a:cubicBezTo>
                <a:cubicBezTo>
                  <a:pt x="11281" y="21600"/>
                  <a:pt x="11702" y="21420"/>
                  <a:pt x="12061" y="21061"/>
                </a:cubicBezTo>
                <a:lnTo>
                  <a:pt x="21087" y="11564"/>
                </a:lnTo>
                <a:cubicBezTo>
                  <a:pt x="21429" y="11205"/>
                  <a:pt x="21600" y="10768"/>
                  <a:pt x="21600" y="10254"/>
                </a:cubicBezTo>
                <a:cubicBezTo>
                  <a:pt x="21600" y="9749"/>
                  <a:pt x="21429" y="9307"/>
                  <a:pt x="21087" y="8928"/>
                </a:cubicBezTo>
                <a:cubicBezTo>
                  <a:pt x="21087" y="8928"/>
                  <a:pt x="21087" y="8928"/>
                  <a:pt x="21087" y="892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文本框 33"/>
          <p:cNvSpPr txBox="1"/>
          <p:nvPr/>
        </p:nvSpPr>
        <p:spPr>
          <a:xfrm>
            <a:off x="9019850" y="5754298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chemeClr val="accent3"/>
                </a:solidFill>
              </a:rPr>
              <a:t>后端部分代码示例</a:t>
            </a:r>
            <a:endParaRPr lang="en-US" altLang="zh-CN" sz="2000" b="1" dirty="0" smtClean="0">
              <a:solidFill>
                <a:schemeClr val="accent3"/>
              </a:solidFill>
            </a:endParaRPr>
          </a:p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chemeClr val="accent3"/>
                </a:solidFill>
              </a:rPr>
              <a:t>接收前端数据</a:t>
            </a:r>
            <a:endParaRPr lang="zh-CN" altLang="en-US" sz="2000" b="1" dirty="0">
              <a:solidFill>
                <a:schemeClr val="accent3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3" y="1591056"/>
            <a:ext cx="4214853" cy="4754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83" y="345513"/>
            <a:ext cx="4926665" cy="5192971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702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 animBg="1"/>
      <p:bldP spid="33" grpId="0" animBg="1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0"/>
  <p:tag name="MH_SECTIONID" val="261,262,263,264,"/>
  <p:tag name="ISPRING_PRESENTATION_TITLE" val="简约工作汇报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253458d-ba0b-4d2e-bb13-2c77dfe53ff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ba89de1-f3e2-479c-97c8-095355a8624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77b1eae-7609-44a4-8c05-8b99e943baa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77b1eae-7609-44a4-8c05-8b99e943baa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77b1eae-7609-44a4-8c05-8b99e943baa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591b54f-0b81-46a2-aceb-879cd9710cc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E3429"/>
      </a:accent1>
      <a:accent2>
        <a:srgbClr val="694D39"/>
      </a:accent2>
      <a:accent3>
        <a:srgbClr val="80500D"/>
      </a:accent3>
      <a:accent4>
        <a:srgbClr val="BA6C1F"/>
      </a:accent4>
      <a:accent5>
        <a:srgbClr val="C58315"/>
      </a:accent5>
      <a:accent6>
        <a:srgbClr val="FFBB53"/>
      </a:accent6>
      <a:hlink>
        <a:srgbClr val="3E3429"/>
      </a:hlink>
      <a:folHlink>
        <a:srgbClr val="BFBFBF"/>
      </a:folHlink>
    </a:clrScheme>
    <a:fontScheme name="3bq5tmeh">
      <a:majorFont>
        <a:latin typeface="微软雅黑 Light" panose="020F0302020204030204"/>
        <a:ea typeface="锐字工房云字库细圆GBK"/>
        <a:cs typeface=""/>
      </a:majorFont>
      <a:minorFont>
        <a:latin typeface="微软雅黑 Light" panose="020F0502020204030204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823</Words>
  <Application>Microsoft Office PowerPoint</Application>
  <PresentationFormat>宽屏</PresentationFormat>
  <Paragraphs>186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锐字工房云字库细圆GBK</vt:lpstr>
      <vt:lpstr>宋体</vt:lpstr>
      <vt:lpstr>微软雅黑</vt:lpstr>
      <vt:lpstr>微软雅黑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简约工作汇报</dc:title>
  <dc:creator>刘思蜀</dc:creator>
  <cp:lastModifiedBy>费 楚涵</cp:lastModifiedBy>
  <cp:revision>41</cp:revision>
  <dcterms:created xsi:type="dcterms:W3CDTF">2017-07-30T08:13:46Z</dcterms:created>
  <dcterms:modified xsi:type="dcterms:W3CDTF">2019-07-16T02:09:37Z</dcterms:modified>
</cp:coreProperties>
</file>